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6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4"/>
  </p:notesMasterIdLst>
  <p:sldIdLst>
    <p:sldId id="256" r:id="rId2"/>
    <p:sldId id="264" r:id="rId3"/>
    <p:sldId id="265" r:id="rId4"/>
    <p:sldId id="267" r:id="rId5"/>
    <p:sldId id="269" r:id="rId6"/>
    <p:sldId id="272" r:id="rId7"/>
    <p:sldId id="268" r:id="rId8"/>
    <p:sldId id="258" r:id="rId9"/>
    <p:sldId id="259" r:id="rId10"/>
    <p:sldId id="274" r:id="rId11"/>
    <p:sldId id="341" r:id="rId12"/>
    <p:sldId id="342" r:id="rId13"/>
    <p:sldId id="275" r:id="rId14"/>
    <p:sldId id="318" r:id="rId15"/>
    <p:sldId id="345" r:id="rId16"/>
    <p:sldId id="279" r:id="rId17"/>
    <p:sldId id="281" r:id="rId18"/>
    <p:sldId id="283" r:id="rId19"/>
    <p:sldId id="284" r:id="rId20"/>
    <p:sldId id="285" r:id="rId21"/>
    <p:sldId id="298" r:id="rId22"/>
    <p:sldId id="280" r:id="rId23"/>
    <p:sldId id="321" r:id="rId24"/>
    <p:sldId id="323" r:id="rId25"/>
    <p:sldId id="324" r:id="rId26"/>
    <p:sldId id="326" r:id="rId27"/>
    <p:sldId id="327" r:id="rId28"/>
    <p:sldId id="328" r:id="rId29"/>
    <p:sldId id="329" r:id="rId30"/>
    <p:sldId id="330" r:id="rId31"/>
    <p:sldId id="338" r:id="rId32"/>
    <p:sldId id="282" r:id="rId33"/>
    <p:sldId id="286" r:id="rId34"/>
    <p:sldId id="287" r:id="rId35"/>
    <p:sldId id="288" r:id="rId36"/>
    <p:sldId id="289" r:id="rId37"/>
    <p:sldId id="296" r:id="rId38"/>
    <p:sldId id="297" r:id="rId39"/>
    <p:sldId id="299" r:id="rId40"/>
    <p:sldId id="305" r:id="rId41"/>
    <p:sldId id="306" r:id="rId42"/>
    <p:sldId id="307" r:id="rId43"/>
    <p:sldId id="334" r:id="rId44"/>
    <p:sldId id="335" r:id="rId45"/>
    <p:sldId id="336" r:id="rId46"/>
    <p:sldId id="301" r:id="rId47"/>
    <p:sldId id="302" r:id="rId48"/>
    <p:sldId id="344" r:id="rId49"/>
    <p:sldId id="313" r:id="rId50"/>
    <p:sldId id="312" r:id="rId51"/>
    <p:sldId id="315" r:id="rId52"/>
    <p:sldId id="263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83E"/>
    <a:srgbClr val="3A5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6404" autoAdjust="0"/>
  </p:normalViewPr>
  <p:slideViewPr>
    <p:cSldViewPr snapToGrid="0">
      <p:cViewPr varScale="1">
        <p:scale>
          <a:sx n="64" d="100"/>
          <a:sy n="64" d="100"/>
        </p:scale>
        <p:origin x="9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3A5E3E"/>
                </a:solidFill>
                <a:latin typeface="+mn-lt"/>
                <a:ea typeface="+mn-ea"/>
                <a:cs typeface="+mn-cs"/>
              </a:defRPr>
            </a:pPr>
            <a:r>
              <a:rPr lang="es-CL">
                <a:solidFill>
                  <a:srgbClr val="3A5E3E"/>
                </a:solidFill>
              </a:rPr>
              <a:t>MATERIAL CATALOGADO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3A5E3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335625551552217E-2"/>
          <c:y val="0.17381446036625847"/>
          <c:w val="0.91890528704068519"/>
          <c:h val="0.53713791749110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CRA BASICA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2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MATERIAL CATALOGADO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3218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9-4BA3-9B17-6920939494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CRA MEDIA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2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4565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5E9-4BA3-9B17-692093949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MATERIAL CATALOGADO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4200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E9-4BA3-9B17-6920939494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882014927"/>
        <c:axId val="1095526831"/>
      </c:barChart>
      <c:catAx>
        <c:axId val="1882014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526831"/>
        <c:crosses val="autoZero"/>
        <c:auto val="1"/>
        <c:lblAlgn val="ctr"/>
        <c:lblOffset val="100"/>
        <c:noMultiLvlLbl val="0"/>
      </c:catAx>
      <c:valAx>
        <c:axId val="1095526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014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MATERIAL</a:t>
            </a:r>
            <a:r>
              <a:rPr lang="es-MX" baseline="0" dirty="0"/>
              <a:t> DE ACCESO A INTERNET E IMPRESIONES</a:t>
            </a:r>
            <a:endParaRPr lang="es-C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CRA BÁSICA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COMPUTADORES EN FUNCIONAMIENTO</c:v>
                </c:pt>
                <c:pt idx="1">
                  <c:v>IMPRESORAS</c:v>
                </c:pt>
                <c:pt idx="2">
                  <c:v>TABLET EN FUNCIONAMIENTO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A2-4950-A88C-55A3166B4C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CRA MEDIA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COMPUTADORES EN FUNCIONAMIENTO</c:v>
                </c:pt>
                <c:pt idx="1">
                  <c:v>IMPRESORAS</c:v>
                </c:pt>
                <c:pt idx="2">
                  <c:v>TABLET EN FUNCIONAMIENTO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A2-4950-A88C-55A3166B4C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88388735"/>
        <c:axId val="1088392095"/>
      </c:barChart>
      <c:catAx>
        <c:axId val="1088388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8392095"/>
        <c:crosses val="autoZero"/>
        <c:auto val="1"/>
        <c:lblAlgn val="ctr"/>
        <c:lblOffset val="100"/>
        <c:noMultiLvlLbl val="0"/>
      </c:catAx>
      <c:valAx>
        <c:axId val="108839209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88388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38F744-5FF7-4CBD-850E-3AD700E97C4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A18C62EE-6E45-48AB-9183-08F86ADA4A36}">
      <dgm:prSet phldrT="[Texto]"/>
      <dgm:spPr/>
      <dgm:t>
        <a:bodyPr/>
        <a:lstStyle/>
        <a:p>
          <a:r>
            <a:rPr lang="es-MX" dirty="0"/>
            <a:t>Textos Plan Lector</a:t>
          </a:r>
          <a:endParaRPr lang="es-CL" dirty="0"/>
        </a:p>
      </dgm:t>
    </dgm:pt>
    <dgm:pt modelId="{E6870074-6D9A-4A08-BE22-39CE89C8F1F3}" type="parTrans" cxnId="{AA543DF2-1487-43BE-A373-EDDFEA916DF6}">
      <dgm:prSet/>
      <dgm:spPr/>
      <dgm:t>
        <a:bodyPr/>
        <a:lstStyle/>
        <a:p>
          <a:endParaRPr lang="es-CL"/>
        </a:p>
      </dgm:t>
    </dgm:pt>
    <dgm:pt modelId="{EEB26BFD-8E13-4120-A1BD-B93E49B6084B}" type="sibTrans" cxnId="{AA543DF2-1487-43BE-A373-EDDFEA916DF6}">
      <dgm:prSet/>
      <dgm:spPr/>
      <dgm:t>
        <a:bodyPr/>
        <a:lstStyle/>
        <a:p>
          <a:endParaRPr lang="es-CL"/>
        </a:p>
      </dgm:t>
    </dgm:pt>
    <dgm:pt modelId="{46B813BF-24B8-435D-8FA5-D0C8965C6188}">
      <dgm:prSet phldrT="[Texto]"/>
      <dgm:spPr/>
      <dgm:t>
        <a:bodyPr/>
        <a:lstStyle/>
        <a:p>
          <a:r>
            <a:rPr lang="es-MX" dirty="0"/>
            <a:t>Textos de Lectura por gusto </a:t>
          </a:r>
          <a:endParaRPr lang="es-CL" dirty="0"/>
        </a:p>
      </dgm:t>
    </dgm:pt>
    <dgm:pt modelId="{82D17693-4623-47C3-B88D-8E8F8B19690C}" type="parTrans" cxnId="{67B4A547-B1A9-4BEC-809F-2042D6CAE1CA}">
      <dgm:prSet/>
      <dgm:spPr/>
      <dgm:t>
        <a:bodyPr/>
        <a:lstStyle/>
        <a:p>
          <a:endParaRPr lang="es-CL"/>
        </a:p>
      </dgm:t>
    </dgm:pt>
    <dgm:pt modelId="{0127753A-FCCC-4543-82B4-AC6978A60DC8}" type="sibTrans" cxnId="{67B4A547-B1A9-4BEC-809F-2042D6CAE1CA}">
      <dgm:prSet/>
      <dgm:spPr/>
      <dgm:t>
        <a:bodyPr/>
        <a:lstStyle/>
        <a:p>
          <a:endParaRPr lang="es-CL"/>
        </a:p>
      </dgm:t>
    </dgm:pt>
    <dgm:pt modelId="{46A18E8A-3F35-46E0-8151-832A7CC4470F}">
      <dgm:prSet phldrT="[Texto]"/>
      <dgm:spPr/>
      <dgm:t>
        <a:bodyPr/>
        <a:lstStyle/>
        <a:p>
          <a:r>
            <a:rPr lang="es-MX" dirty="0"/>
            <a:t>Material didáctico </a:t>
          </a:r>
          <a:endParaRPr lang="es-CL" dirty="0"/>
        </a:p>
      </dgm:t>
    </dgm:pt>
    <dgm:pt modelId="{23C2C66E-49D5-4D6C-811E-4FE1F0786655}" type="parTrans" cxnId="{FA941BD8-B96C-4153-9868-EE68049245D1}">
      <dgm:prSet/>
      <dgm:spPr/>
      <dgm:t>
        <a:bodyPr/>
        <a:lstStyle/>
        <a:p>
          <a:endParaRPr lang="es-CL"/>
        </a:p>
      </dgm:t>
    </dgm:pt>
    <dgm:pt modelId="{9C111576-AE97-40C7-8ED3-59965568FAC8}" type="sibTrans" cxnId="{FA941BD8-B96C-4153-9868-EE68049245D1}">
      <dgm:prSet/>
      <dgm:spPr/>
      <dgm:t>
        <a:bodyPr/>
        <a:lstStyle/>
        <a:p>
          <a:endParaRPr lang="es-CL"/>
        </a:p>
      </dgm:t>
    </dgm:pt>
    <dgm:pt modelId="{6D5351AB-302B-45C5-9C45-0F5D790345CE}">
      <dgm:prSet/>
      <dgm:spPr/>
      <dgm:t>
        <a:bodyPr/>
        <a:lstStyle/>
        <a:p>
          <a:r>
            <a:rPr lang="es-MX" dirty="0"/>
            <a:t>Textos informativos y referencia</a:t>
          </a:r>
          <a:endParaRPr lang="es-CL" dirty="0"/>
        </a:p>
      </dgm:t>
    </dgm:pt>
    <dgm:pt modelId="{C404DB9A-B32C-4214-8352-D9A5A56F16D3}" type="parTrans" cxnId="{E314FB92-B093-4850-BF54-E46238BCDF7D}">
      <dgm:prSet/>
      <dgm:spPr/>
      <dgm:t>
        <a:bodyPr/>
        <a:lstStyle/>
        <a:p>
          <a:endParaRPr lang="es-CL"/>
        </a:p>
      </dgm:t>
    </dgm:pt>
    <dgm:pt modelId="{DD694F08-D544-4203-A62C-7E8DE78CA68F}" type="sibTrans" cxnId="{E314FB92-B093-4850-BF54-E46238BCDF7D}">
      <dgm:prSet/>
      <dgm:spPr/>
      <dgm:t>
        <a:bodyPr/>
        <a:lstStyle/>
        <a:p>
          <a:endParaRPr lang="es-CL"/>
        </a:p>
      </dgm:t>
    </dgm:pt>
    <dgm:pt modelId="{0C7692EA-1C68-4B99-877F-449020429D77}" type="pres">
      <dgm:prSet presAssocID="{6238F744-5FF7-4CBD-850E-3AD700E97C4B}" presName="Name0" presStyleCnt="0">
        <dgm:presLayoutVars>
          <dgm:chMax val="7"/>
          <dgm:chPref val="7"/>
          <dgm:dir/>
        </dgm:presLayoutVars>
      </dgm:prSet>
      <dgm:spPr/>
    </dgm:pt>
    <dgm:pt modelId="{D8514D00-D4FC-428F-8714-620FB1175305}" type="pres">
      <dgm:prSet presAssocID="{6238F744-5FF7-4CBD-850E-3AD700E97C4B}" presName="Name1" presStyleCnt="0"/>
      <dgm:spPr/>
    </dgm:pt>
    <dgm:pt modelId="{86A5319E-91C4-4156-A61C-A0EB2D45BBF4}" type="pres">
      <dgm:prSet presAssocID="{6238F744-5FF7-4CBD-850E-3AD700E97C4B}" presName="cycle" presStyleCnt="0"/>
      <dgm:spPr/>
    </dgm:pt>
    <dgm:pt modelId="{C59A8952-F67B-4552-8222-061390614450}" type="pres">
      <dgm:prSet presAssocID="{6238F744-5FF7-4CBD-850E-3AD700E97C4B}" presName="srcNode" presStyleLbl="node1" presStyleIdx="0" presStyleCnt="4"/>
      <dgm:spPr/>
    </dgm:pt>
    <dgm:pt modelId="{EA2A8BFF-2160-489A-93D7-9312DE23DAC9}" type="pres">
      <dgm:prSet presAssocID="{6238F744-5FF7-4CBD-850E-3AD700E97C4B}" presName="conn" presStyleLbl="parChTrans1D2" presStyleIdx="0" presStyleCnt="1"/>
      <dgm:spPr/>
    </dgm:pt>
    <dgm:pt modelId="{C2BDD114-5F95-4306-B17A-8543F49D1E28}" type="pres">
      <dgm:prSet presAssocID="{6238F744-5FF7-4CBD-850E-3AD700E97C4B}" presName="extraNode" presStyleLbl="node1" presStyleIdx="0" presStyleCnt="4"/>
      <dgm:spPr/>
    </dgm:pt>
    <dgm:pt modelId="{23DDED6F-CE55-4B59-B5FD-6679F75FF2E4}" type="pres">
      <dgm:prSet presAssocID="{6238F744-5FF7-4CBD-850E-3AD700E97C4B}" presName="dstNode" presStyleLbl="node1" presStyleIdx="0" presStyleCnt="4"/>
      <dgm:spPr/>
    </dgm:pt>
    <dgm:pt modelId="{02057D68-634A-4C8E-8F0C-0B9A1C1462EA}" type="pres">
      <dgm:prSet presAssocID="{A18C62EE-6E45-48AB-9183-08F86ADA4A36}" presName="text_1" presStyleLbl="node1" presStyleIdx="0" presStyleCnt="4">
        <dgm:presLayoutVars>
          <dgm:bulletEnabled val="1"/>
        </dgm:presLayoutVars>
      </dgm:prSet>
      <dgm:spPr/>
    </dgm:pt>
    <dgm:pt modelId="{F6A80C4C-F9BE-4978-B535-13D855ECF21E}" type="pres">
      <dgm:prSet presAssocID="{A18C62EE-6E45-48AB-9183-08F86ADA4A36}" presName="accent_1" presStyleCnt="0"/>
      <dgm:spPr/>
    </dgm:pt>
    <dgm:pt modelId="{71C598C1-CEE2-492F-99F9-8F71D866269B}" type="pres">
      <dgm:prSet presAssocID="{A18C62EE-6E45-48AB-9183-08F86ADA4A36}" presName="accentRepeatNode" presStyleLbl="solidFgAcc1" presStyleIdx="0" presStyleCnt="4"/>
      <dgm:spPr/>
    </dgm:pt>
    <dgm:pt modelId="{B8165862-2548-47AB-A4A1-6FBCCAB38260}" type="pres">
      <dgm:prSet presAssocID="{46B813BF-24B8-435D-8FA5-D0C8965C6188}" presName="text_2" presStyleLbl="node1" presStyleIdx="1" presStyleCnt="4">
        <dgm:presLayoutVars>
          <dgm:bulletEnabled val="1"/>
        </dgm:presLayoutVars>
      </dgm:prSet>
      <dgm:spPr/>
    </dgm:pt>
    <dgm:pt modelId="{0D1483F0-F390-414A-AEF6-614E50C0CF27}" type="pres">
      <dgm:prSet presAssocID="{46B813BF-24B8-435D-8FA5-D0C8965C6188}" presName="accent_2" presStyleCnt="0"/>
      <dgm:spPr/>
    </dgm:pt>
    <dgm:pt modelId="{5B5F6D81-B5D3-44FB-8D12-5CC162A930CD}" type="pres">
      <dgm:prSet presAssocID="{46B813BF-24B8-435D-8FA5-D0C8965C6188}" presName="accentRepeatNode" presStyleLbl="solidFgAcc1" presStyleIdx="1" presStyleCnt="4"/>
      <dgm:spPr/>
    </dgm:pt>
    <dgm:pt modelId="{398F8730-58AA-4D05-A8F0-C314BC28EB70}" type="pres">
      <dgm:prSet presAssocID="{46A18E8A-3F35-46E0-8151-832A7CC4470F}" presName="text_3" presStyleLbl="node1" presStyleIdx="2" presStyleCnt="4">
        <dgm:presLayoutVars>
          <dgm:bulletEnabled val="1"/>
        </dgm:presLayoutVars>
      </dgm:prSet>
      <dgm:spPr/>
    </dgm:pt>
    <dgm:pt modelId="{94A01ADA-4EFC-42D6-A3A1-1CCEC416AB00}" type="pres">
      <dgm:prSet presAssocID="{46A18E8A-3F35-46E0-8151-832A7CC4470F}" presName="accent_3" presStyleCnt="0"/>
      <dgm:spPr/>
    </dgm:pt>
    <dgm:pt modelId="{7976CD84-F725-490A-9457-8511DEF770C2}" type="pres">
      <dgm:prSet presAssocID="{46A18E8A-3F35-46E0-8151-832A7CC4470F}" presName="accentRepeatNode" presStyleLbl="solidFgAcc1" presStyleIdx="2" presStyleCnt="4"/>
      <dgm:spPr/>
    </dgm:pt>
    <dgm:pt modelId="{0BA31A81-6F1B-41AD-89BE-C286BE0B57E3}" type="pres">
      <dgm:prSet presAssocID="{6D5351AB-302B-45C5-9C45-0F5D790345CE}" presName="text_4" presStyleLbl="node1" presStyleIdx="3" presStyleCnt="4">
        <dgm:presLayoutVars>
          <dgm:bulletEnabled val="1"/>
        </dgm:presLayoutVars>
      </dgm:prSet>
      <dgm:spPr/>
    </dgm:pt>
    <dgm:pt modelId="{2A2490BB-67CB-49C8-A25F-8CB7009FE093}" type="pres">
      <dgm:prSet presAssocID="{6D5351AB-302B-45C5-9C45-0F5D790345CE}" presName="accent_4" presStyleCnt="0"/>
      <dgm:spPr/>
    </dgm:pt>
    <dgm:pt modelId="{C477365A-4B43-4E68-AFBE-F2C468F48D3B}" type="pres">
      <dgm:prSet presAssocID="{6D5351AB-302B-45C5-9C45-0F5D790345CE}" presName="accentRepeatNode" presStyleLbl="solidFgAcc1" presStyleIdx="3" presStyleCnt="4"/>
      <dgm:spPr/>
    </dgm:pt>
  </dgm:ptLst>
  <dgm:cxnLst>
    <dgm:cxn modelId="{43C24408-BC65-4923-A053-0B3CCD46D335}" type="presOf" srcId="{EEB26BFD-8E13-4120-A1BD-B93E49B6084B}" destId="{EA2A8BFF-2160-489A-93D7-9312DE23DAC9}" srcOrd="0" destOrd="0" presId="urn:microsoft.com/office/officeart/2008/layout/VerticalCurvedList"/>
    <dgm:cxn modelId="{8DCA0B0D-2F6B-41CC-9C22-7FC893988273}" type="presOf" srcId="{6D5351AB-302B-45C5-9C45-0F5D790345CE}" destId="{0BA31A81-6F1B-41AD-89BE-C286BE0B57E3}" srcOrd="0" destOrd="0" presId="urn:microsoft.com/office/officeart/2008/layout/VerticalCurvedList"/>
    <dgm:cxn modelId="{67B4A547-B1A9-4BEC-809F-2042D6CAE1CA}" srcId="{6238F744-5FF7-4CBD-850E-3AD700E97C4B}" destId="{46B813BF-24B8-435D-8FA5-D0C8965C6188}" srcOrd="1" destOrd="0" parTransId="{82D17693-4623-47C3-B88D-8E8F8B19690C}" sibTransId="{0127753A-FCCC-4543-82B4-AC6978A60DC8}"/>
    <dgm:cxn modelId="{E314FB92-B093-4850-BF54-E46238BCDF7D}" srcId="{6238F744-5FF7-4CBD-850E-3AD700E97C4B}" destId="{6D5351AB-302B-45C5-9C45-0F5D790345CE}" srcOrd="3" destOrd="0" parTransId="{C404DB9A-B32C-4214-8352-D9A5A56F16D3}" sibTransId="{DD694F08-D544-4203-A62C-7E8DE78CA68F}"/>
    <dgm:cxn modelId="{99C47BA3-6A41-475F-8337-85DFA6F777FB}" type="presOf" srcId="{A18C62EE-6E45-48AB-9183-08F86ADA4A36}" destId="{02057D68-634A-4C8E-8F0C-0B9A1C1462EA}" srcOrd="0" destOrd="0" presId="urn:microsoft.com/office/officeart/2008/layout/VerticalCurvedList"/>
    <dgm:cxn modelId="{FA941BD8-B96C-4153-9868-EE68049245D1}" srcId="{6238F744-5FF7-4CBD-850E-3AD700E97C4B}" destId="{46A18E8A-3F35-46E0-8151-832A7CC4470F}" srcOrd="2" destOrd="0" parTransId="{23C2C66E-49D5-4D6C-811E-4FE1F0786655}" sibTransId="{9C111576-AE97-40C7-8ED3-59965568FAC8}"/>
    <dgm:cxn modelId="{8161FFE5-2CAF-4845-B63C-7FE3BB284D51}" type="presOf" srcId="{46B813BF-24B8-435D-8FA5-D0C8965C6188}" destId="{B8165862-2548-47AB-A4A1-6FBCCAB38260}" srcOrd="0" destOrd="0" presId="urn:microsoft.com/office/officeart/2008/layout/VerticalCurvedList"/>
    <dgm:cxn modelId="{1421BBEE-9CB5-448A-B775-88858F230650}" type="presOf" srcId="{6238F744-5FF7-4CBD-850E-3AD700E97C4B}" destId="{0C7692EA-1C68-4B99-877F-449020429D77}" srcOrd="0" destOrd="0" presId="urn:microsoft.com/office/officeart/2008/layout/VerticalCurvedList"/>
    <dgm:cxn modelId="{AA543DF2-1487-43BE-A373-EDDFEA916DF6}" srcId="{6238F744-5FF7-4CBD-850E-3AD700E97C4B}" destId="{A18C62EE-6E45-48AB-9183-08F86ADA4A36}" srcOrd="0" destOrd="0" parTransId="{E6870074-6D9A-4A08-BE22-39CE89C8F1F3}" sibTransId="{EEB26BFD-8E13-4120-A1BD-B93E49B6084B}"/>
    <dgm:cxn modelId="{F3976DFC-5718-40BC-92C9-CDD89A7B3693}" type="presOf" srcId="{46A18E8A-3F35-46E0-8151-832A7CC4470F}" destId="{398F8730-58AA-4D05-A8F0-C314BC28EB70}" srcOrd="0" destOrd="0" presId="urn:microsoft.com/office/officeart/2008/layout/VerticalCurvedList"/>
    <dgm:cxn modelId="{39D8322B-2EE1-4701-9B45-76C56F099286}" type="presParOf" srcId="{0C7692EA-1C68-4B99-877F-449020429D77}" destId="{D8514D00-D4FC-428F-8714-620FB1175305}" srcOrd="0" destOrd="0" presId="urn:microsoft.com/office/officeart/2008/layout/VerticalCurvedList"/>
    <dgm:cxn modelId="{D1E9E22B-364F-4C8F-8B8B-CC3FED8CEA7C}" type="presParOf" srcId="{D8514D00-D4FC-428F-8714-620FB1175305}" destId="{86A5319E-91C4-4156-A61C-A0EB2D45BBF4}" srcOrd="0" destOrd="0" presId="urn:microsoft.com/office/officeart/2008/layout/VerticalCurvedList"/>
    <dgm:cxn modelId="{1C821416-489B-4983-8488-A73499EB3E2B}" type="presParOf" srcId="{86A5319E-91C4-4156-A61C-A0EB2D45BBF4}" destId="{C59A8952-F67B-4552-8222-061390614450}" srcOrd="0" destOrd="0" presId="urn:microsoft.com/office/officeart/2008/layout/VerticalCurvedList"/>
    <dgm:cxn modelId="{E189909E-B50F-4C77-9407-BE62EF2E170F}" type="presParOf" srcId="{86A5319E-91C4-4156-A61C-A0EB2D45BBF4}" destId="{EA2A8BFF-2160-489A-93D7-9312DE23DAC9}" srcOrd="1" destOrd="0" presId="urn:microsoft.com/office/officeart/2008/layout/VerticalCurvedList"/>
    <dgm:cxn modelId="{E0C6EF6E-D3E0-445D-A5EA-7E5F9AE54967}" type="presParOf" srcId="{86A5319E-91C4-4156-A61C-A0EB2D45BBF4}" destId="{C2BDD114-5F95-4306-B17A-8543F49D1E28}" srcOrd="2" destOrd="0" presId="urn:microsoft.com/office/officeart/2008/layout/VerticalCurvedList"/>
    <dgm:cxn modelId="{D5EA835C-C5CC-4C01-8E3F-B513CEE0A61B}" type="presParOf" srcId="{86A5319E-91C4-4156-A61C-A0EB2D45BBF4}" destId="{23DDED6F-CE55-4B59-B5FD-6679F75FF2E4}" srcOrd="3" destOrd="0" presId="urn:microsoft.com/office/officeart/2008/layout/VerticalCurvedList"/>
    <dgm:cxn modelId="{7B5081AA-C90A-4757-B415-6E91D5FBD817}" type="presParOf" srcId="{D8514D00-D4FC-428F-8714-620FB1175305}" destId="{02057D68-634A-4C8E-8F0C-0B9A1C1462EA}" srcOrd="1" destOrd="0" presId="urn:microsoft.com/office/officeart/2008/layout/VerticalCurvedList"/>
    <dgm:cxn modelId="{FDD40AA4-C751-4AE9-ADB6-FF933C09AED2}" type="presParOf" srcId="{D8514D00-D4FC-428F-8714-620FB1175305}" destId="{F6A80C4C-F9BE-4978-B535-13D855ECF21E}" srcOrd="2" destOrd="0" presId="urn:microsoft.com/office/officeart/2008/layout/VerticalCurvedList"/>
    <dgm:cxn modelId="{5EA7F614-8278-401B-A9C6-D412AAD17BB3}" type="presParOf" srcId="{F6A80C4C-F9BE-4978-B535-13D855ECF21E}" destId="{71C598C1-CEE2-492F-99F9-8F71D866269B}" srcOrd="0" destOrd="0" presId="urn:microsoft.com/office/officeart/2008/layout/VerticalCurvedList"/>
    <dgm:cxn modelId="{263C4C71-F01A-41E3-BB4E-05A4D2BA50E6}" type="presParOf" srcId="{D8514D00-D4FC-428F-8714-620FB1175305}" destId="{B8165862-2548-47AB-A4A1-6FBCCAB38260}" srcOrd="3" destOrd="0" presId="urn:microsoft.com/office/officeart/2008/layout/VerticalCurvedList"/>
    <dgm:cxn modelId="{6D251F57-4BA3-4E8E-8196-FA32F63ED187}" type="presParOf" srcId="{D8514D00-D4FC-428F-8714-620FB1175305}" destId="{0D1483F0-F390-414A-AEF6-614E50C0CF27}" srcOrd="4" destOrd="0" presId="urn:microsoft.com/office/officeart/2008/layout/VerticalCurvedList"/>
    <dgm:cxn modelId="{F6E033DC-6CED-4CB0-88B2-088EFA994510}" type="presParOf" srcId="{0D1483F0-F390-414A-AEF6-614E50C0CF27}" destId="{5B5F6D81-B5D3-44FB-8D12-5CC162A930CD}" srcOrd="0" destOrd="0" presId="urn:microsoft.com/office/officeart/2008/layout/VerticalCurvedList"/>
    <dgm:cxn modelId="{BFC24DF7-2908-4838-B8E3-36A49DD240F5}" type="presParOf" srcId="{D8514D00-D4FC-428F-8714-620FB1175305}" destId="{398F8730-58AA-4D05-A8F0-C314BC28EB70}" srcOrd="5" destOrd="0" presId="urn:microsoft.com/office/officeart/2008/layout/VerticalCurvedList"/>
    <dgm:cxn modelId="{0515FABF-FC54-4948-B600-130BE2CC3B5B}" type="presParOf" srcId="{D8514D00-D4FC-428F-8714-620FB1175305}" destId="{94A01ADA-4EFC-42D6-A3A1-1CCEC416AB00}" srcOrd="6" destOrd="0" presId="urn:microsoft.com/office/officeart/2008/layout/VerticalCurvedList"/>
    <dgm:cxn modelId="{28B26366-5F7C-4818-A4B5-065B397A2B85}" type="presParOf" srcId="{94A01ADA-4EFC-42D6-A3A1-1CCEC416AB00}" destId="{7976CD84-F725-490A-9457-8511DEF770C2}" srcOrd="0" destOrd="0" presId="urn:microsoft.com/office/officeart/2008/layout/VerticalCurvedList"/>
    <dgm:cxn modelId="{C2E2411F-9D4B-4919-9ACF-ECE5161399C8}" type="presParOf" srcId="{D8514D00-D4FC-428F-8714-620FB1175305}" destId="{0BA31A81-6F1B-41AD-89BE-C286BE0B57E3}" srcOrd="7" destOrd="0" presId="urn:microsoft.com/office/officeart/2008/layout/VerticalCurvedList"/>
    <dgm:cxn modelId="{99667404-1CAC-4221-BA85-481AFEE49B79}" type="presParOf" srcId="{D8514D00-D4FC-428F-8714-620FB1175305}" destId="{2A2490BB-67CB-49C8-A25F-8CB7009FE093}" srcOrd="8" destOrd="0" presId="urn:microsoft.com/office/officeart/2008/layout/VerticalCurvedList"/>
    <dgm:cxn modelId="{ADC2CBAD-A595-42E2-88BA-6651CE183827}" type="presParOf" srcId="{2A2490BB-67CB-49C8-A25F-8CB7009FE093}" destId="{C477365A-4B43-4E68-AFBE-F2C468F48D3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38F744-5FF7-4CBD-850E-3AD700E97C4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A18C62EE-6E45-48AB-9183-08F86ADA4A36}">
      <dgm:prSet phldrT="[Texto]"/>
      <dgm:spPr/>
      <dgm:t>
        <a:bodyPr/>
        <a:lstStyle/>
        <a:p>
          <a:r>
            <a:rPr lang="es-MX" dirty="0"/>
            <a:t>Textos Plan Lector</a:t>
          </a:r>
          <a:endParaRPr lang="es-CL" dirty="0"/>
        </a:p>
      </dgm:t>
    </dgm:pt>
    <dgm:pt modelId="{E6870074-6D9A-4A08-BE22-39CE89C8F1F3}" type="parTrans" cxnId="{AA543DF2-1487-43BE-A373-EDDFEA916DF6}">
      <dgm:prSet/>
      <dgm:spPr/>
      <dgm:t>
        <a:bodyPr/>
        <a:lstStyle/>
        <a:p>
          <a:endParaRPr lang="es-CL"/>
        </a:p>
      </dgm:t>
    </dgm:pt>
    <dgm:pt modelId="{EEB26BFD-8E13-4120-A1BD-B93E49B6084B}" type="sibTrans" cxnId="{AA543DF2-1487-43BE-A373-EDDFEA916DF6}">
      <dgm:prSet/>
      <dgm:spPr/>
      <dgm:t>
        <a:bodyPr/>
        <a:lstStyle/>
        <a:p>
          <a:endParaRPr lang="es-CL"/>
        </a:p>
      </dgm:t>
    </dgm:pt>
    <dgm:pt modelId="{46B813BF-24B8-435D-8FA5-D0C8965C6188}">
      <dgm:prSet phldrT="[Texto]"/>
      <dgm:spPr/>
      <dgm:t>
        <a:bodyPr/>
        <a:lstStyle/>
        <a:p>
          <a:r>
            <a:rPr lang="es-MX" dirty="0"/>
            <a:t>Textos de Lectura por gusto </a:t>
          </a:r>
          <a:endParaRPr lang="es-CL" dirty="0"/>
        </a:p>
      </dgm:t>
    </dgm:pt>
    <dgm:pt modelId="{82D17693-4623-47C3-B88D-8E8F8B19690C}" type="parTrans" cxnId="{67B4A547-B1A9-4BEC-809F-2042D6CAE1CA}">
      <dgm:prSet/>
      <dgm:spPr/>
      <dgm:t>
        <a:bodyPr/>
        <a:lstStyle/>
        <a:p>
          <a:endParaRPr lang="es-CL"/>
        </a:p>
      </dgm:t>
    </dgm:pt>
    <dgm:pt modelId="{0127753A-FCCC-4543-82B4-AC6978A60DC8}" type="sibTrans" cxnId="{67B4A547-B1A9-4BEC-809F-2042D6CAE1CA}">
      <dgm:prSet/>
      <dgm:spPr/>
      <dgm:t>
        <a:bodyPr/>
        <a:lstStyle/>
        <a:p>
          <a:endParaRPr lang="es-CL"/>
        </a:p>
      </dgm:t>
    </dgm:pt>
    <dgm:pt modelId="{46A18E8A-3F35-46E0-8151-832A7CC4470F}">
      <dgm:prSet phldrT="[Texto]"/>
      <dgm:spPr/>
      <dgm:t>
        <a:bodyPr/>
        <a:lstStyle/>
        <a:p>
          <a:r>
            <a:rPr lang="es-MX" dirty="0"/>
            <a:t>Material didáctico </a:t>
          </a:r>
          <a:endParaRPr lang="es-CL" dirty="0"/>
        </a:p>
      </dgm:t>
    </dgm:pt>
    <dgm:pt modelId="{23C2C66E-49D5-4D6C-811E-4FE1F0786655}" type="parTrans" cxnId="{FA941BD8-B96C-4153-9868-EE68049245D1}">
      <dgm:prSet/>
      <dgm:spPr/>
      <dgm:t>
        <a:bodyPr/>
        <a:lstStyle/>
        <a:p>
          <a:endParaRPr lang="es-CL"/>
        </a:p>
      </dgm:t>
    </dgm:pt>
    <dgm:pt modelId="{9C111576-AE97-40C7-8ED3-59965568FAC8}" type="sibTrans" cxnId="{FA941BD8-B96C-4153-9868-EE68049245D1}">
      <dgm:prSet/>
      <dgm:spPr/>
      <dgm:t>
        <a:bodyPr/>
        <a:lstStyle/>
        <a:p>
          <a:endParaRPr lang="es-CL"/>
        </a:p>
      </dgm:t>
    </dgm:pt>
    <dgm:pt modelId="{6D5351AB-302B-45C5-9C45-0F5D790345CE}">
      <dgm:prSet/>
      <dgm:spPr/>
      <dgm:t>
        <a:bodyPr/>
        <a:lstStyle/>
        <a:p>
          <a:r>
            <a:rPr lang="es-MX" dirty="0"/>
            <a:t>Textos informativos y de referencia</a:t>
          </a:r>
        </a:p>
      </dgm:t>
    </dgm:pt>
    <dgm:pt modelId="{C404DB9A-B32C-4214-8352-D9A5A56F16D3}" type="parTrans" cxnId="{E314FB92-B093-4850-BF54-E46238BCDF7D}">
      <dgm:prSet/>
      <dgm:spPr/>
      <dgm:t>
        <a:bodyPr/>
        <a:lstStyle/>
        <a:p>
          <a:endParaRPr lang="es-CL"/>
        </a:p>
      </dgm:t>
    </dgm:pt>
    <dgm:pt modelId="{DD694F08-D544-4203-A62C-7E8DE78CA68F}" type="sibTrans" cxnId="{E314FB92-B093-4850-BF54-E46238BCDF7D}">
      <dgm:prSet/>
      <dgm:spPr/>
      <dgm:t>
        <a:bodyPr/>
        <a:lstStyle/>
        <a:p>
          <a:endParaRPr lang="es-CL"/>
        </a:p>
      </dgm:t>
    </dgm:pt>
    <dgm:pt modelId="{92AD2DC2-8E3D-4F20-A1C2-E92965E8B450}">
      <dgm:prSet/>
      <dgm:spPr/>
      <dgm:t>
        <a:bodyPr/>
        <a:lstStyle/>
        <a:p>
          <a:r>
            <a:rPr lang="es-MX" dirty="0"/>
            <a:t>Textos de preparación PAES</a:t>
          </a:r>
          <a:endParaRPr lang="es-CL" dirty="0"/>
        </a:p>
      </dgm:t>
    </dgm:pt>
    <dgm:pt modelId="{7A1D84CA-0AE9-4480-8B1E-638F08E42BF3}" type="parTrans" cxnId="{378E12FA-82D7-410D-9CDA-5D528A77FBA7}">
      <dgm:prSet/>
      <dgm:spPr/>
      <dgm:t>
        <a:bodyPr/>
        <a:lstStyle/>
        <a:p>
          <a:endParaRPr lang="es-CL"/>
        </a:p>
      </dgm:t>
    </dgm:pt>
    <dgm:pt modelId="{CACD93C9-D487-4B51-BE3E-C6335F0EA017}" type="sibTrans" cxnId="{378E12FA-82D7-410D-9CDA-5D528A77FBA7}">
      <dgm:prSet/>
      <dgm:spPr/>
      <dgm:t>
        <a:bodyPr/>
        <a:lstStyle/>
        <a:p>
          <a:endParaRPr lang="es-CL"/>
        </a:p>
      </dgm:t>
    </dgm:pt>
    <dgm:pt modelId="{17832A54-7278-4FDF-A280-921CD25AC321}">
      <dgm:prSet/>
      <dgm:spPr/>
      <dgm:t>
        <a:bodyPr/>
        <a:lstStyle/>
        <a:p>
          <a:r>
            <a:rPr lang="es-MX" dirty="0"/>
            <a:t>Textos especializados por asignatura</a:t>
          </a:r>
          <a:endParaRPr lang="es-CL" dirty="0"/>
        </a:p>
      </dgm:t>
    </dgm:pt>
    <dgm:pt modelId="{9872D883-CEE2-4835-A339-3CDBDEADEF5D}" type="parTrans" cxnId="{3A6341C1-CE20-4068-8FCC-1C24B03E7B88}">
      <dgm:prSet/>
      <dgm:spPr/>
      <dgm:t>
        <a:bodyPr/>
        <a:lstStyle/>
        <a:p>
          <a:endParaRPr lang="es-CL"/>
        </a:p>
      </dgm:t>
    </dgm:pt>
    <dgm:pt modelId="{D89942B5-769D-45B7-9354-870CDCC0676A}" type="sibTrans" cxnId="{3A6341C1-CE20-4068-8FCC-1C24B03E7B88}">
      <dgm:prSet/>
      <dgm:spPr/>
      <dgm:t>
        <a:bodyPr/>
        <a:lstStyle/>
        <a:p>
          <a:endParaRPr lang="es-CL"/>
        </a:p>
      </dgm:t>
    </dgm:pt>
    <dgm:pt modelId="{0C7692EA-1C68-4B99-877F-449020429D77}" type="pres">
      <dgm:prSet presAssocID="{6238F744-5FF7-4CBD-850E-3AD700E97C4B}" presName="Name0" presStyleCnt="0">
        <dgm:presLayoutVars>
          <dgm:chMax val="7"/>
          <dgm:chPref val="7"/>
          <dgm:dir/>
        </dgm:presLayoutVars>
      </dgm:prSet>
      <dgm:spPr/>
    </dgm:pt>
    <dgm:pt modelId="{D8514D00-D4FC-428F-8714-620FB1175305}" type="pres">
      <dgm:prSet presAssocID="{6238F744-5FF7-4CBD-850E-3AD700E97C4B}" presName="Name1" presStyleCnt="0"/>
      <dgm:spPr/>
    </dgm:pt>
    <dgm:pt modelId="{86A5319E-91C4-4156-A61C-A0EB2D45BBF4}" type="pres">
      <dgm:prSet presAssocID="{6238F744-5FF7-4CBD-850E-3AD700E97C4B}" presName="cycle" presStyleCnt="0"/>
      <dgm:spPr/>
    </dgm:pt>
    <dgm:pt modelId="{C59A8952-F67B-4552-8222-061390614450}" type="pres">
      <dgm:prSet presAssocID="{6238F744-5FF7-4CBD-850E-3AD700E97C4B}" presName="srcNode" presStyleLbl="node1" presStyleIdx="0" presStyleCnt="6"/>
      <dgm:spPr/>
    </dgm:pt>
    <dgm:pt modelId="{EA2A8BFF-2160-489A-93D7-9312DE23DAC9}" type="pres">
      <dgm:prSet presAssocID="{6238F744-5FF7-4CBD-850E-3AD700E97C4B}" presName="conn" presStyleLbl="parChTrans1D2" presStyleIdx="0" presStyleCnt="1"/>
      <dgm:spPr/>
    </dgm:pt>
    <dgm:pt modelId="{C2BDD114-5F95-4306-B17A-8543F49D1E28}" type="pres">
      <dgm:prSet presAssocID="{6238F744-5FF7-4CBD-850E-3AD700E97C4B}" presName="extraNode" presStyleLbl="node1" presStyleIdx="0" presStyleCnt="6"/>
      <dgm:spPr/>
    </dgm:pt>
    <dgm:pt modelId="{23DDED6F-CE55-4B59-B5FD-6679F75FF2E4}" type="pres">
      <dgm:prSet presAssocID="{6238F744-5FF7-4CBD-850E-3AD700E97C4B}" presName="dstNode" presStyleLbl="node1" presStyleIdx="0" presStyleCnt="6"/>
      <dgm:spPr/>
    </dgm:pt>
    <dgm:pt modelId="{02057D68-634A-4C8E-8F0C-0B9A1C1462EA}" type="pres">
      <dgm:prSet presAssocID="{A18C62EE-6E45-48AB-9183-08F86ADA4A36}" presName="text_1" presStyleLbl="node1" presStyleIdx="0" presStyleCnt="6">
        <dgm:presLayoutVars>
          <dgm:bulletEnabled val="1"/>
        </dgm:presLayoutVars>
      </dgm:prSet>
      <dgm:spPr/>
    </dgm:pt>
    <dgm:pt modelId="{F6A80C4C-F9BE-4978-B535-13D855ECF21E}" type="pres">
      <dgm:prSet presAssocID="{A18C62EE-6E45-48AB-9183-08F86ADA4A36}" presName="accent_1" presStyleCnt="0"/>
      <dgm:spPr/>
    </dgm:pt>
    <dgm:pt modelId="{71C598C1-CEE2-492F-99F9-8F71D866269B}" type="pres">
      <dgm:prSet presAssocID="{A18C62EE-6E45-48AB-9183-08F86ADA4A36}" presName="accentRepeatNode" presStyleLbl="solidFgAcc1" presStyleIdx="0" presStyleCnt="6"/>
      <dgm:spPr/>
    </dgm:pt>
    <dgm:pt modelId="{B8165862-2548-47AB-A4A1-6FBCCAB38260}" type="pres">
      <dgm:prSet presAssocID="{46B813BF-24B8-435D-8FA5-D0C8965C6188}" presName="text_2" presStyleLbl="node1" presStyleIdx="1" presStyleCnt="6">
        <dgm:presLayoutVars>
          <dgm:bulletEnabled val="1"/>
        </dgm:presLayoutVars>
      </dgm:prSet>
      <dgm:spPr/>
    </dgm:pt>
    <dgm:pt modelId="{0D1483F0-F390-414A-AEF6-614E50C0CF27}" type="pres">
      <dgm:prSet presAssocID="{46B813BF-24B8-435D-8FA5-D0C8965C6188}" presName="accent_2" presStyleCnt="0"/>
      <dgm:spPr/>
    </dgm:pt>
    <dgm:pt modelId="{5B5F6D81-B5D3-44FB-8D12-5CC162A930CD}" type="pres">
      <dgm:prSet presAssocID="{46B813BF-24B8-435D-8FA5-D0C8965C6188}" presName="accentRepeatNode" presStyleLbl="solidFgAcc1" presStyleIdx="1" presStyleCnt="6"/>
      <dgm:spPr/>
    </dgm:pt>
    <dgm:pt modelId="{398F8730-58AA-4D05-A8F0-C314BC28EB70}" type="pres">
      <dgm:prSet presAssocID="{46A18E8A-3F35-46E0-8151-832A7CC4470F}" presName="text_3" presStyleLbl="node1" presStyleIdx="2" presStyleCnt="6">
        <dgm:presLayoutVars>
          <dgm:bulletEnabled val="1"/>
        </dgm:presLayoutVars>
      </dgm:prSet>
      <dgm:spPr/>
    </dgm:pt>
    <dgm:pt modelId="{94A01ADA-4EFC-42D6-A3A1-1CCEC416AB00}" type="pres">
      <dgm:prSet presAssocID="{46A18E8A-3F35-46E0-8151-832A7CC4470F}" presName="accent_3" presStyleCnt="0"/>
      <dgm:spPr/>
    </dgm:pt>
    <dgm:pt modelId="{7976CD84-F725-490A-9457-8511DEF770C2}" type="pres">
      <dgm:prSet presAssocID="{46A18E8A-3F35-46E0-8151-832A7CC4470F}" presName="accentRepeatNode" presStyleLbl="solidFgAcc1" presStyleIdx="2" presStyleCnt="6"/>
      <dgm:spPr/>
    </dgm:pt>
    <dgm:pt modelId="{0BA31A81-6F1B-41AD-89BE-C286BE0B57E3}" type="pres">
      <dgm:prSet presAssocID="{6D5351AB-302B-45C5-9C45-0F5D790345CE}" presName="text_4" presStyleLbl="node1" presStyleIdx="3" presStyleCnt="6">
        <dgm:presLayoutVars>
          <dgm:bulletEnabled val="1"/>
        </dgm:presLayoutVars>
      </dgm:prSet>
      <dgm:spPr/>
    </dgm:pt>
    <dgm:pt modelId="{2A2490BB-67CB-49C8-A25F-8CB7009FE093}" type="pres">
      <dgm:prSet presAssocID="{6D5351AB-302B-45C5-9C45-0F5D790345CE}" presName="accent_4" presStyleCnt="0"/>
      <dgm:spPr/>
    </dgm:pt>
    <dgm:pt modelId="{C477365A-4B43-4E68-AFBE-F2C468F48D3B}" type="pres">
      <dgm:prSet presAssocID="{6D5351AB-302B-45C5-9C45-0F5D790345CE}" presName="accentRepeatNode" presStyleLbl="solidFgAcc1" presStyleIdx="3" presStyleCnt="6"/>
      <dgm:spPr/>
    </dgm:pt>
    <dgm:pt modelId="{43BBEBB4-82EB-4A28-ABF0-F08B52332299}" type="pres">
      <dgm:prSet presAssocID="{92AD2DC2-8E3D-4F20-A1C2-E92965E8B450}" presName="text_5" presStyleLbl="node1" presStyleIdx="4" presStyleCnt="6">
        <dgm:presLayoutVars>
          <dgm:bulletEnabled val="1"/>
        </dgm:presLayoutVars>
      </dgm:prSet>
      <dgm:spPr/>
    </dgm:pt>
    <dgm:pt modelId="{C58B981B-8329-41F3-8763-3F4535D456B9}" type="pres">
      <dgm:prSet presAssocID="{92AD2DC2-8E3D-4F20-A1C2-E92965E8B450}" presName="accent_5" presStyleCnt="0"/>
      <dgm:spPr/>
    </dgm:pt>
    <dgm:pt modelId="{D8F1AAD1-4BF9-4168-9623-7C67AF2DCECA}" type="pres">
      <dgm:prSet presAssocID="{92AD2DC2-8E3D-4F20-A1C2-E92965E8B450}" presName="accentRepeatNode" presStyleLbl="solidFgAcc1" presStyleIdx="4" presStyleCnt="6"/>
      <dgm:spPr/>
    </dgm:pt>
    <dgm:pt modelId="{EF9CD006-BF0A-41F9-ADF4-ABED342E5202}" type="pres">
      <dgm:prSet presAssocID="{17832A54-7278-4FDF-A280-921CD25AC321}" presName="text_6" presStyleLbl="node1" presStyleIdx="5" presStyleCnt="6">
        <dgm:presLayoutVars>
          <dgm:bulletEnabled val="1"/>
        </dgm:presLayoutVars>
      </dgm:prSet>
      <dgm:spPr/>
    </dgm:pt>
    <dgm:pt modelId="{3AE9F124-9212-427D-9941-13872D907C88}" type="pres">
      <dgm:prSet presAssocID="{17832A54-7278-4FDF-A280-921CD25AC321}" presName="accent_6" presStyleCnt="0"/>
      <dgm:spPr/>
    </dgm:pt>
    <dgm:pt modelId="{F1E970FB-675C-4DF0-983D-242C89664E53}" type="pres">
      <dgm:prSet presAssocID="{17832A54-7278-4FDF-A280-921CD25AC321}" presName="accentRepeatNode" presStyleLbl="solidFgAcc1" presStyleIdx="5" presStyleCnt="6"/>
      <dgm:spPr/>
    </dgm:pt>
  </dgm:ptLst>
  <dgm:cxnLst>
    <dgm:cxn modelId="{43C24408-BC65-4923-A053-0B3CCD46D335}" type="presOf" srcId="{EEB26BFD-8E13-4120-A1BD-B93E49B6084B}" destId="{EA2A8BFF-2160-489A-93D7-9312DE23DAC9}" srcOrd="0" destOrd="0" presId="urn:microsoft.com/office/officeart/2008/layout/VerticalCurvedList"/>
    <dgm:cxn modelId="{8DCA0B0D-2F6B-41CC-9C22-7FC893988273}" type="presOf" srcId="{6D5351AB-302B-45C5-9C45-0F5D790345CE}" destId="{0BA31A81-6F1B-41AD-89BE-C286BE0B57E3}" srcOrd="0" destOrd="0" presId="urn:microsoft.com/office/officeart/2008/layout/VerticalCurvedList"/>
    <dgm:cxn modelId="{A285B517-0BC4-49E7-8E26-9B9674EE7BDF}" type="presOf" srcId="{17832A54-7278-4FDF-A280-921CD25AC321}" destId="{EF9CD006-BF0A-41F9-ADF4-ABED342E5202}" srcOrd="0" destOrd="0" presId="urn:microsoft.com/office/officeart/2008/layout/VerticalCurvedList"/>
    <dgm:cxn modelId="{67B4A547-B1A9-4BEC-809F-2042D6CAE1CA}" srcId="{6238F744-5FF7-4CBD-850E-3AD700E97C4B}" destId="{46B813BF-24B8-435D-8FA5-D0C8965C6188}" srcOrd="1" destOrd="0" parTransId="{82D17693-4623-47C3-B88D-8E8F8B19690C}" sibTransId="{0127753A-FCCC-4543-82B4-AC6978A60DC8}"/>
    <dgm:cxn modelId="{E314FB92-B093-4850-BF54-E46238BCDF7D}" srcId="{6238F744-5FF7-4CBD-850E-3AD700E97C4B}" destId="{6D5351AB-302B-45C5-9C45-0F5D790345CE}" srcOrd="3" destOrd="0" parTransId="{C404DB9A-B32C-4214-8352-D9A5A56F16D3}" sibTransId="{DD694F08-D544-4203-A62C-7E8DE78CA68F}"/>
    <dgm:cxn modelId="{99C47BA3-6A41-475F-8337-85DFA6F777FB}" type="presOf" srcId="{A18C62EE-6E45-48AB-9183-08F86ADA4A36}" destId="{02057D68-634A-4C8E-8F0C-0B9A1C1462EA}" srcOrd="0" destOrd="0" presId="urn:microsoft.com/office/officeart/2008/layout/VerticalCurvedList"/>
    <dgm:cxn modelId="{804103B5-9858-4EC4-B050-062FDD46B8E7}" type="presOf" srcId="{92AD2DC2-8E3D-4F20-A1C2-E92965E8B450}" destId="{43BBEBB4-82EB-4A28-ABF0-F08B52332299}" srcOrd="0" destOrd="0" presId="urn:microsoft.com/office/officeart/2008/layout/VerticalCurvedList"/>
    <dgm:cxn modelId="{3A6341C1-CE20-4068-8FCC-1C24B03E7B88}" srcId="{6238F744-5FF7-4CBD-850E-3AD700E97C4B}" destId="{17832A54-7278-4FDF-A280-921CD25AC321}" srcOrd="5" destOrd="0" parTransId="{9872D883-CEE2-4835-A339-3CDBDEADEF5D}" sibTransId="{D89942B5-769D-45B7-9354-870CDCC0676A}"/>
    <dgm:cxn modelId="{FA941BD8-B96C-4153-9868-EE68049245D1}" srcId="{6238F744-5FF7-4CBD-850E-3AD700E97C4B}" destId="{46A18E8A-3F35-46E0-8151-832A7CC4470F}" srcOrd="2" destOrd="0" parTransId="{23C2C66E-49D5-4D6C-811E-4FE1F0786655}" sibTransId="{9C111576-AE97-40C7-8ED3-59965568FAC8}"/>
    <dgm:cxn modelId="{8161FFE5-2CAF-4845-B63C-7FE3BB284D51}" type="presOf" srcId="{46B813BF-24B8-435D-8FA5-D0C8965C6188}" destId="{B8165862-2548-47AB-A4A1-6FBCCAB38260}" srcOrd="0" destOrd="0" presId="urn:microsoft.com/office/officeart/2008/layout/VerticalCurvedList"/>
    <dgm:cxn modelId="{1421BBEE-9CB5-448A-B775-88858F230650}" type="presOf" srcId="{6238F744-5FF7-4CBD-850E-3AD700E97C4B}" destId="{0C7692EA-1C68-4B99-877F-449020429D77}" srcOrd="0" destOrd="0" presId="urn:microsoft.com/office/officeart/2008/layout/VerticalCurvedList"/>
    <dgm:cxn modelId="{AA543DF2-1487-43BE-A373-EDDFEA916DF6}" srcId="{6238F744-5FF7-4CBD-850E-3AD700E97C4B}" destId="{A18C62EE-6E45-48AB-9183-08F86ADA4A36}" srcOrd="0" destOrd="0" parTransId="{E6870074-6D9A-4A08-BE22-39CE89C8F1F3}" sibTransId="{EEB26BFD-8E13-4120-A1BD-B93E49B6084B}"/>
    <dgm:cxn modelId="{378E12FA-82D7-410D-9CDA-5D528A77FBA7}" srcId="{6238F744-5FF7-4CBD-850E-3AD700E97C4B}" destId="{92AD2DC2-8E3D-4F20-A1C2-E92965E8B450}" srcOrd="4" destOrd="0" parTransId="{7A1D84CA-0AE9-4480-8B1E-638F08E42BF3}" sibTransId="{CACD93C9-D487-4B51-BE3E-C6335F0EA017}"/>
    <dgm:cxn modelId="{F3976DFC-5718-40BC-92C9-CDD89A7B3693}" type="presOf" srcId="{46A18E8A-3F35-46E0-8151-832A7CC4470F}" destId="{398F8730-58AA-4D05-A8F0-C314BC28EB70}" srcOrd="0" destOrd="0" presId="urn:microsoft.com/office/officeart/2008/layout/VerticalCurvedList"/>
    <dgm:cxn modelId="{39D8322B-2EE1-4701-9B45-76C56F099286}" type="presParOf" srcId="{0C7692EA-1C68-4B99-877F-449020429D77}" destId="{D8514D00-D4FC-428F-8714-620FB1175305}" srcOrd="0" destOrd="0" presId="urn:microsoft.com/office/officeart/2008/layout/VerticalCurvedList"/>
    <dgm:cxn modelId="{D1E9E22B-364F-4C8F-8B8B-CC3FED8CEA7C}" type="presParOf" srcId="{D8514D00-D4FC-428F-8714-620FB1175305}" destId="{86A5319E-91C4-4156-A61C-A0EB2D45BBF4}" srcOrd="0" destOrd="0" presId="urn:microsoft.com/office/officeart/2008/layout/VerticalCurvedList"/>
    <dgm:cxn modelId="{1C821416-489B-4983-8488-A73499EB3E2B}" type="presParOf" srcId="{86A5319E-91C4-4156-A61C-A0EB2D45BBF4}" destId="{C59A8952-F67B-4552-8222-061390614450}" srcOrd="0" destOrd="0" presId="urn:microsoft.com/office/officeart/2008/layout/VerticalCurvedList"/>
    <dgm:cxn modelId="{E189909E-B50F-4C77-9407-BE62EF2E170F}" type="presParOf" srcId="{86A5319E-91C4-4156-A61C-A0EB2D45BBF4}" destId="{EA2A8BFF-2160-489A-93D7-9312DE23DAC9}" srcOrd="1" destOrd="0" presId="urn:microsoft.com/office/officeart/2008/layout/VerticalCurvedList"/>
    <dgm:cxn modelId="{E0C6EF6E-D3E0-445D-A5EA-7E5F9AE54967}" type="presParOf" srcId="{86A5319E-91C4-4156-A61C-A0EB2D45BBF4}" destId="{C2BDD114-5F95-4306-B17A-8543F49D1E28}" srcOrd="2" destOrd="0" presId="urn:microsoft.com/office/officeart/2008/layout/VerticalCurvedList"/>
    <dgm:cxn modelId="{D5EA835C-C5CC-4C01-8E3F-B513CEE0A61B}" type="presParOf" srcId="{86A5319E-91C4-4156-A61C-A0EB2D45BBF4}" destId="{23DDED6F-CE55-4B59-B5FD-6679F75FF2E4}" srcOrd="3" destOrd="0" presId="urn:microsoft.com/office/officeart/2008/layout/VerticalCurvedList"/>
    <dgm:cxn modelId="{7B5081AA-C90A-4757-B415-6E91D5FBD817}" type="presParOf" srcId="{D8514D00-D4FC-428F-8714-620FB1175305}" destId="{02057D68-634A-4C8E-8F0C-0B9A1C1462EA}" srcOrd="1" destOrd="0" presId="urn:microsoft.com/office/officeart/2008/layout/VerticalCurvedList"/>
    <dgm:cxn modelId="{FDD40AA4-C751-4AE9-ADB6-FF933C09AED2}" type="presParOf" srcId="{D8514D00-D4FC-428F-8714-620FB1175305}" destId="{F6A80C4C-F9BE-4978-B535-13D855ECF21E}" srcOrd="2" destOrd="0" presId="urn:microsoft.com/office/officeart/2008/layout/VerticalCurvedList"/>
    <dgm:cxn modelId="{5EA7F614-8278-401B-A9C6-D412AAD17BB3}" type="presParOf" srcId="{F6A80C4C-F9BE-4978-B535-13D855ECF21E}" destId="{71C598C1-CEE2-492F-99F9-8F71D866269B}" srcOrd="0" destOrd="0" presId="urn:microsoft.com/office/officeart/2008/layout/VerticalCurvedList"/>
    <dgm:cxn modelId="{263C4C71-F01A-41E3-BB4E-05A4D2BA50E6}" type="presParOf" srcId="{D8514D00-D4FC-428F-8714-620FB1175305}" destId="{B8165862-2548-47AB-A4A1-6FBCCAB38260}" srcOrd="3" destOrd="0" presId="urn:microsoft.com/office/officeart/2008/layout/VerticalCurvedList"/>
    <dgm:cxn modelId="{6D251F57-4BA3-4E8E-8196-FA32F63ED187}" type="presParOf" srcId="{D8514D00-D4FC-428F-8714-620FB1175305}" destId="{0D1483F0-F390-414A-AEF6-614E50C0CF27}" srcOrd="4" destOrd="0" presId="urn:microsoft.com/office/officeart/2008/layout/VerticalCurvedList"/>
    <dgm:cxn modelId="{F6E033DC-6CED-4CB0-88B2-088EFA994510}" type="presParOf" srcId="{0D1483F0-F390-414A-AEF6-614E50C0CF27}" destId="{5B5F6D81-B5D3-44FB-8D12-5CC162A930CD}" srcOrd="0" destOrd="0" presId="urn:microsoft.com/office/officeart/2008/layout/VerticalCurvedList"/>
    <dgm:cxn modelId="{BFC24DF7-2908-4838-B8E3-36A49DD240F5}" type="presParOf" srcId="{D8514D00-D4FC-428F-8714-620FB1175305}" destId="{398F8730-58AA-4D05-A8F0-C314BC28EB70}" srcOrd="5" destOrd="0" presId="urn:microsoft.com/office/officeart/2008/layout/VerticalCurvedList"/>
    <dgm:cxn modelId="{0515FABF-FC54-4948-B600-130BE2CC3B5B}" type="presParOf" srcId="{D8514D00-D4FC-428F-8714-620FB1175305}" destId="{94A01ADA-4EFC-42D6-A3A1-1CCEC416AB00}" srcOrd="6" destOrd="0" presId="urn:microsoft.com/office/officeart/2008/layout/VerticalCurvedList"/>
    <dgm:cxn modelId="{28B26366-5F7C-4818-A4B5-065B397A2B85}" type="presParOf" srcId="{94A01ADA-4EFC-42D6-A3A1-1CCEC416AB00}" destId="{7976CD84-F725-490A-9457-8511DEF770C2}" srcOrd="0" destOrd="0" presId="urn:microsoft.com/office/officeart/2008/layout/VerticalCurvedList"/>
    <dgm:cxn modelId="{C2E2411F-9D4B-4919-9ACF-ECE5161399C8}" type="presParOf" srcId="{D8514D00-D4FC-428F-8714-620FB1175305}" destId="{0BA31A81-6F1B-41AD-89BE-C286BE0B57E3}" srcOrd="7" destOrd="0" presId="urn:microsoft.com/office/officeart/2008/layout/VerticalCurvedList"/>
    <dgm:cxn modelId="{99667404-1CAC-4221-BA85-481AFEE49B79}" type="presParOf" srcId="{D8514D00-D4FC-428F-8714-620FB1175305}" destId="{2A2490BB-67CB-49C8-A25F-8CB7009FE093}" srcOrd="8" destOrd="0" presId="urn:microsoft.com/office/officeart/2008/layout/VerticalCurvedList"/>
    <dgm:cxn modelId="{ADC2CBAD-A595-42E2-88BA-6651CE183827}" type="presParOf" srcId="{2A2490BB-67CB-49C8-A25F-8CB7009FE093}" destId="{C477365A-4B43-4E68-AFBE-F2C468F48D3B}" srcOrd="0" destOrd="0" presId="urn:microsoft.com/office/officeart/2008/layout/VerticalCurvedList"/>
    <dgm:cxn modelId="{A40D6B78-1124-4095-A4EA-EA6AD5D9F70D}" type="presParOf" srcId="{D8514D00-D4FC-428F-8714-620FB1175305}" destId="{43BBEBB4-82EB-4A28-ABF0-F08B52332299}" srcOrd="9" destOrd="0" presId="urn:microsoft.com/office/officeart/2008/layout/VerticalCurvedList"/>
    <dgm:cxn modelId="{2852B475-DC29-46EB-BF3B-E3FD598FD2FD}" type="presParOf" srcId="{D8514D00-D4FC-428F-8714-620FB1175305}" destId="{C58B981B-8329-41F3-8763-3F4535D456B9}" srcOrd="10" destOrd="0" presId="urn:microsoft.com/office/officeart/2008/layout/VerticalCurvedList"/>
    <dgm:cxn modelId="{A5126A6D-FEE9-4F99-8D5E-1738FE775BBB}" type="presParOf" srcId="{C58B981B-8329-41F3-8763-3F4535D456B9}" destId="{D8F1AAD1-4BF9-4168-9623-7C67AF2DCECA}" srcOrd="0" destOrd="0" presId="urn:microsoft.com/office/officeart/2008/layout/VerticalCurvedList"/>
    <dgm:cxn modelId="{3BE589B6-941B-4E88-982A-10397CDFB922}" type="presParOf" srcId="{D8514D00-D4FC-428F-8714-620FB1175305}" destId="{EF9CD006-BF0A-41F9-ADF4-ABED342E5202}" srcOrd="11" destOrd="0" presId="urn:microsoft.com/office/officeart/2008/layout/VerticalCurvedList"/>
    <dgm:cxn modelId="{D79C001C-76A7-40A4-91B7-1E39AB213BB0}" type="presParOf" srcId="{D8514D00-D4FC-428F-8714-620FB1175305}" destId="{3AE9F124-9212-427D-9941-13872D907C88}" srcOrd="12" destOrd="0" presId="urn:microsoft.com/office/officeart/2008/layout/VerticalCurvedList"/>
    <dgm:cxn modelId="{CDE9689E-E69F-4E0C-8A50-FCFE5A50B2A3}" type="presParOf" srcId="{3AE9F124-9212-427D-9941-13872D907C88}" destId="{F1E970FB-675C-4DF0-983D-242C89664E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22967E-9604-48F2-A7B3-18EB142DB68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1A5BF0AE-05B4-40DC-B78A-41288375C4F6}">
      <dgm:prSet phldrT="[Texto]"/>
      <dgm:spPr/>
      <dgm:t>
        <a:bodyPr/>
        <a:lstStyle/>
        <a:p>
          <a:r>
            <a:rPr lang="es-MX" dirty="0"/>
            <a:t>Semanal</a:t>
          </a:r>
          <a:endParaRPr lang="es-CL" dirty="0"/>
        </a:p>
      </dgm:t>
    </dgm:pt>
    <dgm:pt modelId="{7B500AB7-84AA-42B6-B0C7-C37F7B43373D}" type="parTrans" cxnId="{7B6F3074-B746-48BE-B9F6-FB275BCEB013}">
      <dgm:prSet/>
      <dgm:spPr/>
      <dgm:t>
        <a:bodyPr/>
        <a:lstStyle/>
        <a:p>
          <a:endParaRPr lang="es-CL"/>
        </a:p>
      </dgm:t>
    </dgm:pt>
    <dgm:pt modelId="{BD94208F-5704-449C-90D2-420879AB000B}" type="sibTrans" cxnId="{7B6F3074-B746-48BE-B9F6-FB275BCEB013}">
      <dgm:prSet/>
      <dgm:spPr/>
      <dgm:t>
        <a:bodyPr/>
        <a:lstStyle/>
        <a:p>
          <a:endParaRPr lang="es-CL"/>
        </a:p>
      </dgm:t>
    </dgm:pt>
    <dgm:pt modelId="{71055C1F-46DD-4591-BEE5-C9C3F3F8D878}">
      <dgm:prSet phldrT="[Texto]"/>
      <dgm:spPr/>
      <dgm:t>
        <a:bodyPr/>
        <a:lstStyle/>
        <a:p>
          <a:r>
            <a:rPr lang="es-MX" dirty="0"/>
            <a:t>quincenal</a:t>
          </a:r>
          <a:endParaRPr lang="es-CL" dirty="0"/>
        </a:p>
      </dgm:t>
    </dgm:pt>
    <dgm:pt modelId="{09564AC9-D41E-4999-BB7A-94565AEC734D}" type="parTrans" cxnId="{7C7A9852-C5FF-4E31-A992-CC6363820A95}">
      <dgm:prSet/>
      <dgm:spPr/>
      <dgm:t>
        <a:bodyPr/>
        <a:lstStyle/>
        <a:p>
          <a:endParaRPr lang="es-CL"/>
        </a:p>
      </dgm:t>
    </dgm:pt>
    <dgm:pt modelId="{D8DA5075-7393-4787-8B3E-9154452DAD6D}" type="sibTrans" cxnId="{7C7A9852-C5FF-4E31-A992-CC6363820A95}">
      <dgm:prSet/>
      <dgm:spPr/>
      <dgm:t>
        <a:bodyPr/>
        <a:lstStyle/>
        <a:p>
          <a:endParaRPr lang="es-CL"/>
        </a:p>
      </dgm:t>
    </dgm:pt>
    <dgm:pt modelId="{185BD49D-B811-427A-A239-027728B5EA36}">
      <dgm:prSet phldrT="[Texto]"/>
      <dgm:spPr/>
      <dgm:t>
        <a:bodyPr/>
        <a:lstStyle/>
        <a:p>
          <a:r>
            <a:rPr lang="es-MX" dirty="0"/>
            <a:t>Mensual</a:t>
          </a:r>
          <a:endParaRPr lang="es-CL" dirty="0"/>
        </a:p>
      </dgm:t>
    </dgm:pt>
    <dgm:pt modelId="{B6BF3ABD-7384-481D-BCAE-CA5FE02546A4}" type="parTrans" cxnId="{E6CC3E4F-2B90-4290-BBDD-B11C862BFFDE}">
      <dgm:prSet/>
      <dgm:spPr/>
      <dgm:t>
        <a:bodyPr/>
        <a:lstStyle/>
        <a:p>
          <a:endParaRPr lang="es-CL"/>
        </a:p>
      </dgm:t>
    </dgm:pt>
    <dgm:pt modelId="{E16B74BF-8A55-400F-9399-C2AAC461C000}" type="sibTrans" cxnId="{E6CC3E4F-2B90-4290-BBDD-B11C862BFFDE}">
      <dgm:prSet/>
      <dgm:spPr/>
      <dgm:t>
        <a:bodyPr/>
        <a:lstStyle/>
        <a:p>
          <a:endParaRPr lang="es-CL"/>
        </a:p>
      </dgm:t>
    </dgm:pt>
    <dgm:pt modelId="{3E2C5B03-9B97-4CF0-9E1C-FF818B88EE4C}" type="pres">
      <dgm:prSet presAssocID="{1B22967E-9604-48F2-A7B3-18EB142DB687}" presName="rootnode" presStyleCnt="0">
        <dgm:presLayoutVars>
          <dgm:chMax/>
          <dgm:chPref/>
          <dgm:dir/>
          <dgm:animLvl val="lvl"/>
        </dgm:presLayoutVars>
      </dgm:prSet>
      <dgm:spPr/>
    </dgm:pt>
    <dgm:pt modelId="{B121FE92-3AD1-4B3A-96BB-BAA4DE204FF9}" type="pres">
      <dgm:prSet presAssocID="{1A5BF0AE-05B4-40DC-B78A-41288375C4F6}" presName="composite" presStyleCnt="0"/>
      <dgm:spPr/>
    </dgm:pt>
    <dgm:pt modelId="{D05D6130-4811-461E-98D9-8105D29392FF}" type="pres">
      <dgm:prSet presAssocID="{1A5BF0AE-05B4-40DC-B78A-41288375C4F6}" presName="LShape" presStyleLbl="alignNode1" presStyleIdx="0" presStyleCnt="5"/>
      <dgm:spPr/>
    </dgm:pt>
    <dgm:pt modelId="{037B06EE-C3D5-4100-9CC5-8E6D288EC6EB}" type="pres">
      <dgm:prSet presAssocID="{1A5BF0AE-05B4-40DC-B78A-41288375C4F6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C66C1A7-CE3A-4099-9228-83AEB174FE71}" type="pres">
      <dgm:prSet presAssocID="{1A5BF0AE-05B4-40DC-B78A-41288375C4F6}" presName="Triangle" presStyleLbl="alignNode1" presStyleIdx="1" presStyleCnt="5"/>
      <dgm:spPr/>
    </dgm:pt>
    <dgm:pt modelId="{292BC0DB-2029-4315-A026-B8BCC1922600}" type="pres">
      <dgm:prSet presAssocID="{BD94208F-5704-449C-90D2-420879AB000B}" presName="sibTrans" presStyleCnt="0"/>
      <dgm:spPr/>
    </dgm:pt>
    <dgm:pt modelId="{37E83452-9A62-4F94-BB0B-6FC413F213EF}" type="pres">
      <dgm:prSet presAssocID="{BD94208F-5704-449C-90D2-420879AB000B}" presName="space" presStyleCnt="0"/>
      <dgm:spPr/>
    </dgm:pt>
    <dgm:pt modelId="{FD45BAE8-4789-424B-BCD0-D50EB1EB88D4}" type="pres">
      <dgm:prSet presAssocID="{71055C1F-46DD-4591-BEE5-C9C3F3F8D878}" presName="composite" presStyleCnt="0"/>
      <dgm:spPr/>
    </dgm:pt>
    <dgm:pt modelId="{7CE39D0A-97D8-42A6-AC06-1218B5268BE0}" type="pres">
      <dgm:prSet presAssocID="{71055C1F-46DD-4591-BEE5-C9C3F3F8D878}" presName="LShape" presStyleLbl="alignNode1" presStyleIdx="2" presStyleCnt="5" custLinFactNeighborX="-928" custLinFactNeighborY="2715"/>
      <dgm:spPr/>
    </dgm:pt>
    <dgm:pt modelId="{33705D76-1D66-40C4-8664-DB03D43FE4FA}" type="pres">
      <dgm:prSet presAssocID="{71055C1F-46DD-4591-BEE5-C9C3F3F8D87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880B916-E867-42F7-B3F5-DB2012330E4A}" type="pres">
      <dgm:prSet presAssocID="{71055C1F-46DD-4591-BEE5-C9C3F3F8D878}" presName="Triangle" presStyleLbl="alignNode1" presStyleIdx="3" presStyleCnt="5"/>
      <dgm:spPr/>
    </dgm:pt>
    <dgm:pt modelId="{66322788-6E89-448F-949C-F76BD50AD807}" type="pres">
      <dgm:prSet presAssocID="{D8DA5075-7393-4787-8B3E-9154452DAD6D}" presName="sibTrans" presStyleCnt="0"/>
      <dgm:spPr/>
    </dgm:pt>
    <dgm:pt modelId="{0F2430D6-C22E-49AD-9FCB-B078DD814BCA}" type="pres">
      <dgm:prSet presAssocID="{D8DA5075-7393-4787-8B3E-9154452DAD6D}" presName="space" presStyleCnt="0"/>
      <dgm:spPr/>
    </dgm:pt>
    <dgm:pt modelId="{8D875ED2-8E36-4AB1-80A5-A10A654CF236}" type="pres">
      <dgm:prSet presAssocID="{185BD49D-B811-427A-A239-027728B5EA36}" presName="composite" presStyleCnt="0"/>
      <dgm:spPr/>
    </dgm:pt>
    <dgm:pt modelId="{948614C4-B254-465D-A280-477B15C86495}" type="pres">
      <dgm:prSet presAssocID="{185BD49D-B811-427A-A239-027728B5EA36}" presName="LShape" presStyleLbl="alignNode1" presStyleIdx="4" presStyleCnt="5"/>
      <dgm:spPr/>
    </dgm:pt>
    <dgm:pt modelId="{CB4E38D0-0CB7-4B9F-8093-D364E5A7FD7D}" type="pres">
      <dgm:prSet presAssocID="{185BD49D-B811-427A-A239-027728B5EA36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15C8634-9F17-4AEA-9E38-2AF3C138B2D7}" type="presOf" srcId="{1A5BF0AE-05B4-40DC-B78A-41288375C4F6}" destId="{037B06EE-C3D5-4100-9CC5-8E6D288EC6EB}" srcOrd="0" destOrd="0" presId="urn:microsoft.com/office/officeart/2009/3/layout/StepUpProcess"/>
    <dgm:cxn modelId="{6336554E-672D-4850-8644-F5DD5B323FA3}" type="presOf" srcId="{71055C1F-46DD-4591-BEE5-C9C3F3F8D878}" destId="{33705D76-1D66-40C4-8664-DB03D43FE4FA}" srcOrd="0" destOrd="0" presId="urn:microsoft.com/office/officeart/2009/3/layout/StepUpProcess"/>
    <dgm:cxn modelId="{E6CC3E4F-2B90-4290-BBDD-B11C862BFFDE}" srcId="{1B22967E-9604-48F2-A7B3-18EB142DB687}" destId="{185BD49D-B811-427A-A239-027728B5EA36}" srcOrd="2" destOrd="0" parTransId="{B6BF3ABD-7384-481D-BCAE-CA5FE02546A4}" sibTransId="{E16B74BF-8A55-400F-9399-C2AAC461C000}"/>
    <dgm:cxn modelId="{7C7A9852-C5FF-4E31-A992-CC6363820A95}" srcId="{1B22967E-9604-48F2-A7B3-18EB142DB687}" destId="{71055C1F-46DD-4591-BEE5-C9C3F3F8D878}" srcOrd="1" destOrd="0" parTransId="{09564AC9-D41E-4999-BB7A-94565AEC734D}" sibTransId="{D8DA5075-7393-4787-8B3E-9154452DAD6D}"/>
    <dgm:cxn modelId="{7B6F3074-B746-48BE-B9F6-FB275BCEB013}" srcId="{1B22967E-9604-48F2-A7B3-18EB142DB687}" destId="{1A5BF0AE-05B4-40DC-B78A-41288375C4F6}" srcOrd="0" destOrd="0" parTransId="{7B500AB7-84AA-42B6-B0C7-C37F7B43373D}" sibTransId="{BD94208F-5704-449C-90D2-420879AB000B}"/>
    <dgm:cxn modelId="{E1AC0594-842D-4427-B235-CF4A395D6CB9}" type="presOf" srcId="{185BD49D-B811-427A-A239-027728B5EA36}" destId="{CB4E38D0-0CB7-4B9F-8093-D364E5A7FD7D}" srcOrd="0" destOrd="0" presId="urn:microsoft.com/office/officeart/2009/3/layout/StepUpProcess"/>
    <dgm:cxn modelId="{868970B8-B163-4F34-B940-E46B8AA8B279}" type="presOf" srcId="{1B22967E-9604-48F2-A7B3-18EB142DB687}" destId="{3E2C5B03-9B97-4CF0-9E1C-FF818B88EE4C}" srcOrd="0" destOrd="0" presId="urn:microsoft.com/office/officeart/2009/3/layout/StepUpProcess"/>
    <dgm:cxn modelId="{A4284EE6-4D19-4A21-9179-33131C07515C}" type="presParOf" srcId="{3E2C5B03-9B97-4CF0-9E1C-FF818B88EE4C}" destId="{B121FE92-3AD1-4B3A-96BB-BAA4DE204FF9}" srcOrd="0" destOrd="0" presId="urn:microsoft.com/office/officeart/2009/3/layout/StepUpProcess"/>
    <dgm:cxn modelId="{3D908991-2D5E-49E0-BFA0-9C1E8181F750}" type="presParOf" srcId="{B121FE92-3AD1-4B3A-96BB-BAA4DE204FF9}" destId="{D05D6130-4811-461E-98D9-8105D29392FF}" srcOrd="0" destOrd="0" presId="urn:microsoft.com/office/officeart/2009/3/layout/StepUpProcess"/>
    <dgm:cxn modelId="{30DC86F9-0F7B-408E-BEF5-7A67A834FE5E}" type="presParOf" srcId="{B121FE92-3AD1-4B3A-96BB-BAA4DE204FF9}" destId="{037B06EE-C3D5-4100-9CC5-8E6D288EC6EB}" srcOrd="1" destOrd="0" presId="urn:microsoft.com/office/officeart/2009/3/layout/StepUpProcess"/>
    <dgm:cxn modelId="{5D979FC5-7AB4-44E3-B02B-D94065ECD130}" type="presParOf" srcId="{B121FE92-3AD1-4B3A-96BB-BAA4DE204FF9}" destId="{AC66C1A7-CE3A-4099-9228-83AEB174FE71}" srcOrd="2" destOrd="0" presId="urn:microsoft.com/office/officeart/2009/3/layout/StepUpProcess"/>
    <dgm:cxn modelId="{0C3167D1-B1F5-444D-94B4-653CB7515239}" type="presParOf" srcId="{3E2C5B03-9B97-4CF0-9E1C-FF818B88EE4C}" destId="{292BC0DB-2029-4315-A026-B8BCC1922600}" srcOrd="1" destOrd="0" presId="urn:microsoft.com/office/officeart/2009/3/layout/StepUpProcess"/>
    <dgm:cxn modelId="{D7276CB4-3153-4C41-8A7B-393B556B03D9}" type="presParOf" srcId="{292BC0DB-2029-4315-A026-B8BCC1922600}" destId="{37E83452-9A62-4F94-BB0B-6FC413F213EF}" srcOrd="0" destOrd="0" presId="urn:microsoft.com/office/officeart/2009/3/layout/StepUpProcess"/>
    <dgm:cxn modelId="{B28D2655-B615-4B2B-9C75-A5E9E95AAD8C}" type="presParOf" srcId="{3E2C5B03-9B97-4CF0-9E1C-FF818B88EE4C}" destId="{FD45BAE8-4789-424B-BCD0-D50EB1EB88D4}" srcOrd="2" destOrd="0" presId="urn:microsoft.com/office/officeart/2009/3/layout/StepUpProcess"/>
    <dgm:cxn modelId="{05F08A6A-D125-4E8D-AE75-146D00BF25FD}" type="presParOf" srcId="{FD45BAE8-4789-424B-BCD0-D50EB1EB88D4}" destId="{7CE39D0A-97D8-42A6-AC06-1218B5268BE0}" srcOrd="0" destOrd="0" presId="urn:microsoft.com/office/officeart/2009/3/layout/StepUpProcess"/>
    <dgm:cxn modelId="{FFE9062D-9237-411A-A33E-8CD375EC3CCF}" type="presParOf" srcId="{FD45BAE8-4789-424B-BCD0-D50EB1EB88D4}" destId="{33705D76-1D66-40C4-8664-DB03D43FE4FA}" srcOrd="1" destOrd="0" presId="urn:microsoft.com/office/officeart/2009/3/layout/StepUpProcess"/>
    <dgm:cxn modelId="{C0552A72-6015-4CF3-BD1E-8FEF0EB9079B}" type="presParOf" srcId="{FD45BAE8-4789-424B-BCD0-D50EB1EB88D4}" destId="{C880B916-E867-42F7-B3F5-DB2012330E4A}" srcOrd="2" destOrd="0" presId="urn:microsoft.com/office/officeart/2009/3/layout/StepUpProcess"/>
    <dgm:cxn modelId="{29FB7A5D-07F3-4C22-A935-788222E8FC3D}" type="presParOf" srcId="{3E2C5B03-9B97-4CF0-9E1C-FF818B88EE4C}" destId="{66322788-6E89-448F-949C-F76BD50AD807}" srcOrd="3" destOrd="0" presId="urn:microsoft.com/office/officeart/2009/3/layout/StepUpProcess"/>
    <dgm:cxn modelId="{8DC151EC-C409-4DB0-96F2-E35D52BF24FD}" type="presParOf" srcId="{66322788-6E89-448F-949C-F76BD50AD807}" destId="{0F2430D6-C22E-49AD-9FCB-B078DD814BCA}" srcOrd="0" destOrd="0" presId="urn:microsoft.com/office/officeart/2009/3/layout/StepUpProcess"/>
    <dgm:cxn modelId="{4FCAFC28-ECCE-4AB9-9DB9-A0134ABF5160}" type="presParOf" srcId="{3E2C5B03-9B97-4CF0-9E1C-FF818B88EE4C}" destId="{8D875ED2-8E36-4AB1-80A5-A10A654CF236}" srcOrd="4" destOrd="0" presId="urn:microsoft.com/office/officeart/2009/3/layout/StepUpProcess"/>
    <dgm:cxn modelId="{48E65F8E-4D98-401D-B2E8-C018CCAA472A}" type="presParOf" srcId="{8D875ED2-8E36-4AB1-80A5-A10A654CF236}" destId="{948614C4-B254-465D-A280-477B15C86495}" srcOrd="0" destOrd="0" presId="urn:microsoft.com/office/officeart/2009/3/layout/StepUpProcess"/>
    <dgm:cxn modelId="{2DD3FF8B-C741-4EBD-8EE6-B45D16F86F39}" type="presParOf" srcId="{8D875ED2-8E36-4AB1-80A5-A10A654CF236}" destId="{CB4E38D0-0CB7-4B9F-8093-D364E5A7FD7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3EBEE2-B5D2-4773-AAF7-50AA03AE303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4986FA6D-7DEB-4FDB-BB84-9EFD8B2D0877}">
      <dgm:prSet phldrT="[Texto]"/>
      <dgm:spPr/>
      <dgm:t>
        <a:bodyPr/>
        <a:lstStyle/>
        <a:p>
          <a:r>
            <a:rPr lang="es-MX" dirty="0"/>
            <a:t>Cuenta cuentos. Visita apoderados  Ed. Parvularia- 1° Ciclo</a:t>
          </a:r>
          <a:endParaRPr lang="es-CL" dirty="0"/>
        </a:p>
      </dgm:t>
    </dgm:pt>
    <dgm:pt modelId="{93602CF6-D369-4730-84C6-4CDA5B2FF66B}" type="parTrans" cxnId="{E6CD9A67-0F85-4AF3-BF02-31F0B92E85C4}">
      <dgm:prSet/>
      <dgm:spPr/>
      <dgm:t>
        <a:bodyPr/>
        <a:lstStyle/>
        <a:p>
          <a:endParaRPr lang="es-CL"/>
        </a:p>
      </dgm:t>
    </dgm:pt>
    <dgm:pt modelId="{CCE1CCF5-A265-44B1-A20B-CD161A5AC299}" type="sibTrans" cxnId="{E6CD9A67-0F85-4AF3-BF02-31F0B92E85C4}">
      <dgm:prSet/>
      <dgm:spPr/>
      <dgm:t>
        <a:bodyPr/>
        <a:lstStyle/>
        <a:p>
          <a:endParaRPr lang="es-CL"/>
        </a:p>
      </dgm:t>
    </dgm:pt>
    <dgm:pt modelId="{10946AEF-3A74-42A4-A9A7-F79E8D246B1D}">
      <dgm:prSet phldrT="[Texto]"/>
      <dgm:spPr/>
      <dgm:t>
        <a:bodyPr/>
        <a:lstStyle/>
        <a:p>
          <a:r>
            <a:rPr lang="es-MX" dirty="0"/>
            <a:t>8 Concursos internos, 1 nacional</a:t>
          </a:r>
          <a:endParaRPr lang="es-CL" dirty="0"/>
        </a:p>
      </dgm:t>
    </dgm:pt>
    <dgm:pt modelId="{FF3DFCF2-B1A1-4133-B97E-D739B2058C03}" type="parTrans" cxnId="{917ADD10-6F35-4B35-8397-EB2AA91C3CB2}">
      <dgm:prSet/>
      <dgm:spPr/>
      <dgm:t>
        <a:bodyPr/>
        <a:lstStyle/>
        <a:p>
          <a:endParaRPr lang="es-CL"/>
        </a:p>
      </dgm:t>
    </dgm:pt>
    <dgm:pt modelId="{AADEE51F-3B84-48D1-A152-DA42F63D5B42}" type="sibTrans" cxnId="{917ADD10-6F35-4B35-8397-EB2AA91C3CB2}">
      <dgm:prSet/>
      <dgm:spPr/>
      <dgm:t>
        <a:bodyPr/>
        <a:lstStyle/>
        <a:p>
          <a:endParaRPr lang="es-CL"/>
        </a:p>
      </dgm:t>
    </dgm:pt>
    <dgm:pt modelId="{5CDBC2C1-6966-4697-8A5F-852FD0F19D15}">
      <dgm:prSet phldrT="[Texto]"/>
      <dgm:spPr/>
      <dgm:t>
        <a:bodyPr/>
        <a:lstStyle/>
        <a:p>
          <a:r>
            <a:rPr lang="es-MX" dirty="0"/>
            <a:t>Conversatorios e. media 2 anuales</a:t>
          </a:r>
        </a:p>
      </dgm:t>
    </dgm:pt>
    <dgm:pt modelId="{52B6A805-0A96-45B0-90AF-4BCB20DE90AD}" type="parTrans" cxnId="{E76DF764-EDA2-44CF-AB2B-D51D64126C7B}">
      <dgm:prSet/>
      <dgm:spPr/>
      <dgm:t>
        <a:bodyPr/>
        <a:lstStyle/>
        <a:p>
          <a:endParaRPr lang="es-CL"/>
        </a:p>
      </dgm:t>
    </dgm:pt>
    <dgm:pt modelId="{F1B4E0DA-1298-4456-B179-48528C83139F}" type="sibTrans" cxnId="{E76DF764-EDA2-44CF-AB2B-D51D64126C7B}">
      <dgm:prSet/>
      <dgm:spPr/>
      <dgm:t>
        <a:bodyPr/>
        <a:lstStyle/>
        <a:p>
          <a:endParaRPr lang="es-CL"/>
        </a:p>
      </dgm:t>
    </dgm:pt>
    <dgm:pt modelId="{77AAF2BD-2E10-49D0-BDAE-6CD78AEBF19E}">
      <dgm:prSet/>
      <dgm:spPr/>
      <dgm:t>
        <a:bodyPr/>
        <a:lstStyle/>
        <a:p>
          <a:r>
            <a:rPr lang="es-MX" dirty="0"/>
            <a:t> vista de Autor, 1 anual </a:t>
          </a:r>
          <a:endParaRPr lang="es-CL" dirty="0"/>
        </a:p>
      </dgm:t>
    </dgm:pt>
    <dgm:pt modelId="{75F3B7DF-5F34-48CA-B887-99FD832A843B}" type="parTrans" cxnId="{E9054C9C-E3EA-4DCC-A4C8-BDD8366C6921}">
      <dgm:prSet/>
      <dgm:spPr/>
      <dgm:t>
        <a:bodyPr/>
        <a:lstStyle/>
        <a:p>
          <a:endParaRPr lang="es-CL"/>
        </a:p>
      </dgm:t>
    </dgm:pt>
    <dgm:pt modelId="{F63FCB72-DC1B-40C6-B07B-9DCE59815BE3}" type="sibTrans" cxnId="{E9054C9C-E3EA-4DCC-A4C8-BDD8366C6921}">
      <dgm:prSet/>
      <dgm:spPr/>
      <dgm:t>
        <a:bodyPr/>
        <a:lstStyle/>
        <a:p>
          <a:endParaRPr lang="es-CL"/>
        </a:p>
      </dgm:t>
    </dgm:pt>
    <dgm:pt modelId="{9B1996B0-07D1-4472-A02E-F477D9099065}">
      <dgm:prSet/>
      <dgm:spPr/>
      <dgm:t>
        <a:bodyPr/>
        <a:lstStyle/>
        <a:p>
          <a:r>
            <a:rPr lang="es-MX" dirty="0"/>
            <a:t>Cápsulas informativas, </a:t>
          </a:r>
          <a:endParaRPr lang="es-CL" dirty="0"/>
        </a:p>
      </dgm:t>
    </dgm:pt>
    <dgm:pt modelId="{213E1EF6-1481-4D15-8B65-282BBE0B943B}" type="parTrans" cxnId="{56FC6B03-4609-4880-8F8E-D55D9EF422B3}">
      <dgm:prSet/>
      <dgm:spPr/>
      <dgm:t>
        <a:bodyPr/>
        <a:lstStyle/>
        <a:p>
          <a:endParaRPr lang="es-CL"/>
        </a:p>
      </dgm:t>
    </dgm:pt>
    <dgm:pt modelId="{AB26E87D-6264-43F2-90B4-089B1928AF24}" type="sibTrans" cxnId="{56FC6B03-4609-4880-8F8E-D55D9EF422B3}">
      <dgm:prSet/>
      <dgm:spPr/>
      <dgm:t>
        <a:bodyPr/>
        <a:lstStyle/>
        <a:p>
          <a:endParaRPr lang="es-CL"/>
        </a:p>
      </dgm:t>
    </dgm:pt>
    <dgm:pt modelId="{94D30E33-4419-4F21-B77B-0F90CC708C00}">
      <dgm:prSet/>
      <dgm:spPr/>
      <dgm:t>
        <a:bodyPr/>
        <a:lstStyle/>
        <a:p>
          <a:r>
            <a:rPr lang="es-MX" dirty="0"/>
            <a:t>Organización Plan lector 2025, renovación de textos</a:t>
          </a:r>
          <a:endParaRPr lang="es-CL" dirty="0"/>
        </a:p>
      </dgm:t>
    </dgm:pt>
    <dgm:pt modelId="{7D83FA7F-98AE-4DBF-9FA4-7E63CF99F062}" type="parTrans" cxnId="{5D746F81-B8E4-482C-A011-856C7DB2F80F}">
      <dgm:prSet/>
      <dgm:spPr/>
      <dgm:t>
        <a:bodyPr/>
        <a:lstStyle/>
        <a:p>
          <a:endParaRPr lang="es-CL"/>
        </a:p>
      </dgm:t>
    </dgm:pt>
    <dgm:pt modelId="{80799D23-4B79-49B0-A63A-BA32E9C23364}" type="sibTrans" cxnId="{5D746F81-B8E4-482C-A011-856C7DB2F80F}">
      <dgm:prSet/>
      <dgm:spPr/>
      <dgm:t>
        <a:bodyPr/>
        <a:lstStyle/>
        <a:p>
          <a:endParaRPr lang="es-CL"/>
        </a:p>
      </dgm:t>
    </dgm:pt>
    <dgm:pt modelId="{ABAB8DF4-DD6C-419D-AEDE-A8860DBD5FD0}">
      <dgm:prSet/>
      <dgm:spPr/>
      <dgm:t>
        <a:bodyPr/>
        <a:lstStyle/>
        <a:p>
          <a:r>
            <a:rPr lang="es-MX" dirty="0"/>
            <a:t>Plan de reactivación de la lectura. (Reorganización y expurgo)</a:t>
          </a:r>
          <a:endParaRPr lang="es-CL" dirty="0"/>
        </a:p>
      </dgm:t>
    </dgm:pt>
    <dgm:pt modelId="{46E7EE00-45CE-4620-9D22-B9EC1A9AD619}" type="parTrans" cxnId="{956CA967-D062-4B95-8ACB-E41CC688E781}">
      <dgm:prSet/>
      <dgm:spPr/>
      <dgm:t>
        <a:bodyPr/>
        <a:lstStyle/>
        <a:p>
          <a:endParaRPr lang="es-CL"/>
        </a:p>
      </dgm:t>
    </dgm:pt>
    <dgm:pt modelId="{311D07F7-B9BE-47D6-8416-27C65CB63BC9}" type="sibTrans" cxnId="{956CA967-D062-4B95-8ACB-E41CC688E781}">
      <dgm:prSet/>
      <dgm:spPr/>
      <dgm:t>
        <a:bodyPr/>
        <a:lstStyle/>
        <a:p>
          <a:endParaRPr lang="es-CL"/>
        </a:p>
      </dgm:t>
    </dgm:pt>
    <dgm:pt modelId="{C22CE082-310A-4326-9560-3FB90CCA16D8}" type="pres">
      <dgm:prSet presAssocID="{C73EBEE2-B5D2-4773-AAF7-50AA03AE3035}" presName="Name0" presStyleCnt="0">
        <dgm:presLayoutVars>
          <dgm:chMax val="7"/>
          <dgm:chPref val="7"/>
          <dgm:dir/>
        </dgm:presLayoutVars>
      </dgm:prSet>
      <dgm:spPr/>
    </dgm:pt>
    <dgm:pt modelId="{B8B4ED76-389E-4A24-A6EB-FC823BF0AFD6}" type="pres">
      <dgm:prSet presAssocID="{C73EBEE2-B5D2-4773-AAF7-50AA03AE3035}" presName="Name1" presStyleCnt="0"/>
      <dgm:spPr/>
    </dgm:pt>
    <dgm:pt modelId="{60678AD6-60FE-4226-908A-0E4F123247B3}" type="pres">
      <dgm:prSet presAssocID="{C73EBEE2-B5D2-4773-AAF7-50AA03AE3035}" presName="cycle" presStyleCnt="0"/>
      <dgm:spPr/>
    </dgm:pt>
    <dgm:pt modelId="{81797081-2811-418E-AA15-C7ACDF4EA8BE}" type="pres">
      <dgm:prSet presAssocID="{C73EBEE2-B5D2-4773-AAF7-50AA03AE3035}" presName="srcNode" presStyleLbl="node1" presStyleIdx="0" presStyleCnt="7"/>
      <dgm:spPr/>
    </dgm:pt>
    <dgm:pt modelId="{15F550CE-941B-4B0B-9855-75DDCC88223D}" type="pres">
      <dgm:prSet presAssocID="{C73EBEE2-B5D2-4773-AAF7-50AA03AE3035}" presName="conn" presStyleLbl="parChTrans1D2" presStyleIdx="0" presStyleCnt="1"/>
      <dgm:spPr/>
    </dgm:pt>
    <dgm:pt modelId="{9C532BAF-36BA-4820-B862-EE07836A38FB}" type="pres">
      <dgm:prSet presAssocID="{C73EBEE2-B5D2-4773-AAF7-50AA03AE3035}" presName="extraNode" presStyleLbl="node1" presStyleIdx="0" presStyleCnt="7"/>
      <dgm:spPr/>
    </dgm:pt>
    <dgm:pt modelId="{1BB27B76-05A8-46B5-9F4F-8F6501E3DF3C}" type="pres">
      <dgm:prSet presAssocID="{C73EBEE2-B5D2-4773-AAF7-50AA03AE3035}" presName="dstNode" presStyleLbl="node1" presStyleIdx="0" presStyleCnt="7"/>
      <dgm:spPr/>
    </dgm:pt>
    <dgm:pt modelId="{4931272F-4D78-49EC-B4CB-E83C1B54E115}" type="pres">
      <dgm:prSet presAssocID="{4986FA6D-7DEB-4FDB-BB84-9EFD8B2D0877}" presName="text_1" presStyleLbl="node1" presStyleIdx="0" presStyleCnt="7">
        <dgm:presLayoutVars>
          <dgm:bulletEnabled val="1"/>
        </dgm:presLayoutVars>
      </dgm:prSet>
      <dgm:spPr/>
    </dgm:pt>
    <dgm:pt modelId="{672BA26D-FE92-42F8-BDED-538857524FB9}" type="pres">
      <dgm:prSet presAssocID="{4986FA6D-7DEB-4FDB-BB84-9EFD8B2D0877}" presName="accent_1" presStyleCnt="0"/>
      <dgm:spPr/>
    </dgm:pt>
    <dgm:pt modelId="{74BE6DB4-1F48-4BD9-849F-B47C14A79EB2}" type="pres">
      <dgm:prSet presAssocID="{4986FA6D-7DEB-4FDB-BB84-9EFD8B2D0877}" presName="accentRepeatNode" presStyleLbl="solidFgAcc1" presStyleIdx="0" presStyleCnt="7"/>
      <dgm:spPr/>
    </dgm:pt>
    <dgm:pt modelId="{B018A670-0224-447F-8394-588ECAD77B17}" type="pres">
      <dgm:prSet presAssocID="{94D30E33-4419-4F21-B77B-0F90CC708C00}" presName="text_2" presStyleLbl="node1" presStyleIdx="1" presStyleCnt="7">
        <dgm:presLayoutVars>
          <dgm:bulletEnabled val="1"/>
        </dgm:presLayoutVars>
      </dgm:prSet>
      <dgm:spPr/>
    </dgm:pt>
    <dgm:pt modelId="{7058E5A0-8BF1-4548-A4CE-156F7CA3043C}" type="pres">
      <dgm:prSet presAssocID="{94D30E33-4419-4F21-B77B-0F90CC708C00}" presName="accent_2" presStyleCnt="0"/>
      <dgm:spPr/>
    </dgm:pt>
    <dgm:pt modelId="{56D74263-03EA-49AD-A29D-FD92FB8D7A8E}" type="pres">
      <dgm:prSet presAssocID="{94D30E33-4419-4F21-B77B-0F90CC708C00}" presName="accentRepeatNode" presStyleLbl="solidFgAcc1" presStyleIdx="1" presStyleCnt="7"/>
      <dgm:spPr/>
    </dgm:pt>
    <dgm:pt modelId="{626969E6-191D-4C74-A2CA-DA031FD953BF}" type="pres">
      <dgm:prSet presAssocID="{10946AEF-3A74-42A4-A9A7-F79E8D246B1D}" presName="text_3" presStyleLbl="node1" presStyleIdx="2" presStyleCnt="7">
        <dgm:presLayoutVars>
          <dgm:bulletEnabled val="1"/>
        </dgm:presLayoutVars>
      </dgm:prSet>
      <dgm:spPr/>
    </dgm:pt>
    <dgm:pt modelId="{5BAFCA3B-3407-42CC-9278-4401F577642B}" type="pres">
      <dgm:prSet presAssocID="{10946AEF-3A74-42A4-A9A7-F79E8D246B1D}" presName="accent_3" presStyleCnt="0"/>
      <dgm:spPr/>
    </dgm:pt>
    <dgm:pt modelId="{AB3E32FA-C691-4241-9621-4FFE1931B734}" type="pres">
      <dgm:prSet presAssocID="{10946AEF-3A74-42A4-A9A7-F79E8D246B1D}" presName="accentRepeatNode" presStyleLbl="solidFgAcc1" presStyleIdx="2" presStyleCnt="7"/>
      <dgm:spPr/>
    </dgm:pt>
    <dgm:pt modelId="{C9BEED21-6969-40FF-A09C-CA07A9EB2CEA}" type="pres">
      <dgm:prSet presAssocID="{5CDBC2C1-6966-4697-8A5F-852FD0F19D15}" presName="text_4" presStyleLbl="node1" presStyleIdx="3" presStyleCnt="7">
        <dgm:presLayoutVars>
          <dgm:bulletEnabled val="1"/>
        </dgm:presLayoutVars>
      </dgm:prSet>
      <dgm:spPr/>
    </dgm:pt>
    <dgm:pt modelId="{4A5E4C0F-CF84-494A-A335-556D068BB76E}" type="pres">
      <dgm:prSet presAssocID="{5CDBC2C1-6966-4697-8A5F-852FD0F19D15}" presName="accent_4" presStyleCnt="0"/>
      <dgm:spPr/>
    </dgm:pt>
    <dgm:pt modelId="{BA8E34DE-3E03-4DBE-8641-3AAB0B640630}" type="pres">
      <dgm:prSet presAssocID="{5CDBC2C1-6966-4697-8A5F-852FD0F19D15}" presName="accentRepeatNode" presStyleLbl="solidFgAcc1" presStyleIdx="3" presStyleCnt="7"/>
      <dgm:spPr/>
    </dgm:pt>
    <dgm:pt modelId="{2AC80AB6-1B32-4D7E-87C1-C4EAB2DC306C}" type="pres">
      <dgm:prSet presAssocID="{77AAF2BD-2E10-49D0-BDAE-6CD78AEBF19E}" presName="text_5" presStyleLbl="node1" presStyleIdx="4" presStyleCnt="7" custLinFactNeighborX="137" custLinFactNeighborY="1026">
        <dgm:presLayoutVars>
          <dgm:bulletEnabled val="1"/>
        </dgm:presLayoutVars>
      </dgm:prSet>
      <dgm:spPr/>
    </dgm:pt>
    <dgm:pt modelId="{358C7672-10FF-4CAC-B064-9892EDE860DF}" type="pres">
      <dgm:prSet presAssocID="{77AAF2BD-2E10-49D0-BDAE-6CD78AEBF19E}" presName="accent_5" presStyleCnt="0"/>
      <dgm:spPr/>
    </dgm:pt>
    <dgm:pt modelId="{C2CEDDD8-7456-47F2-B75F-11B3101386E1}" type="pres">
      <dgm:prSet presAssocID="{77AAF2BD-2E10-49D0-BDAE-6CD78AEBF19E}" presName="accentRepeatNode" presStyleLbl="solidFgAcc1" presStyleIdx="4" presStyleCnt="7"/>
      <dgm:spPr/>
    </dgm:pt>
    <dgm:pt modelId="{F070572D-859D-4EA9-9C0E-8B7F3532AB37}" type="pres">
      <dgm:prSet presAssocID="{9B1996B0-07D1-4472-A02E-F477D9099065}" presName="text_6" presStyleLbl="node1" presStyleIdx="5" presStyleCnt="7">
        <dgm:presLayoutVars>
          <dgm:bulletEnabled val="1"/>
        </dgm:presLayoutVars>
      </dgm:prSet>
      <dgm:spPr/>
    </dgm:pt>
    <dgm:pt modelId="{D658DBD1-87FC-40CB-BA5E-B647B2B02FB8}" type="pres">
      <dgm:prSet presAssocID="{9B1996B0-07D1-4472-A02E-F477D9099065}" presName="accent_6" presStyleCnt="0"/>
      <dgm:spPr/>
    </dgm:pt>
    <dgm:pt modelId="{BA5885B1-27BC-458A-8129-8892AB1FAD9F}" type="pres">
      <dgm:prSet presAssocID="{9B1996B0-07D1-4472-A02E-F477D9099065}" presName="accentRepeatNode" presStyleLbl="solidFgAcc1" presStyleIdx="5" presStyleCnt="7"/>
      <dgm:spPr/>
    </dgm:pt>
    <dgm:pt modelId="{BA09F6DE-9D6C-487A-978A-A316163E9A86}" type="pres">
      <dgm:prSet presAssocID="{ABAB8DF4-DD6C-419D-AEDE-A8860DBD5FD0}" presName="text_7" presStyleLbl="node1" presStyleIdx="6" presStyleCnt="7">
        <dgm:presLayoutVars>
          <dgm:bulletEnabled val="1"/>
        </dgm:presLayoutVars>
      </dgm:prSet>
      <dgm:spPr/>
    </dgm:pt>
    <dgm:pt modelId="{B69E12F5-5AD3-4DDD-A9A4-C7B3DB317CA0}" type="pres">
      <dgm:prSet presAssocID="{ABAB8DF4-DD6C-419D-AEDE-A8860DBD5FD0}" presName="accent_7" presStyleCnt="0"/>
      <dgm:spPr/>
    </dgm:pt>
    <dgm:pt modelId="{B1E04529-F558-49D8-BD9F-E4E7C0DBD2D5}" type="pres">
      <dgm:prSet presAssocID="{ABAB8DF4-DD6C-419D-AEDE-A8860DBD5FD0}" presName="accentRepeatNode" presStyleLbl="solidFgAcc1" presStyleIdx="6" presStyleCnt="7"/>
      <dgm:spPr/>
    </dgm:pt>
  </dgm:ptLst>
  <dgm:cxnLst>
    <dgm:cxn modelId="{56FC6B03-4609-4880-8F8E-D55D9EF422B3}" srcId="{C73EBEE2-B5D2-4773-AAF7-50AA03AE3035}" destId="{9B1996B0-07D1-4472-A02E-F477D9099065}" srcOrd="5" destOrd="0" parTransId="{213E1EF6-1481-4D15-8B65-282BBE0B943B}" sibTransId="{AB26E87D-6264-43F2-90B4-089B1928AF24}"/>
    <dgm:cxn modelId="{917ADD10-6F35-4B35-8397-EB2AA91C3CB2}" srcId="{C73EBEE2-B5D2-4773-AAF7-50AA03AE3035}" destId="{10946AEF-3A74-42A4-A9A7-F79E8D246B1D}" srcOrd="2" destOrd="0" parTransId="{FF3DFCF2-B1A1-4133-B97E-D739B2058C03}" sibTransId="{AADEE51F-3B84-48D1-A152-DA42F63D5B42}"/>
    <dgm:cxn modelId="{70AA3911-794C-4A44-854F-8724AE74A465}" type="presOf" srcId="{77AAF2BD-2E10-49D0-BDAE-6CD78AEBF19E}" destId="{2AC80AB6-1B32-4D7E-87C1-C4EAB2DC306C}" srcOrd="0" destOrd="0" presId="urn:microsoft.com/office/officeart/2008/layout/VerticalCurvedList"/>
    <dgm:cxn modelId="{ED1EC922-B992-4E0C-8E6F-56ED6886FA9E}" type="presOf" srcId="{94D30E33-4419-4F21-B77B-0F90CC708C00}" destId="{B018A670-0224-447F-8394-588ECAD77B17}" srcOrd="0" destOrd="0" presId="urn:microsoft.com/office/officeart/2008/layout/VerticalCurvedList"/>
    <dgm:cxn modelId="{BEEB8E33-C34A-47B7-AB71-EE501B4FC091}" type="presOf" srcId="{ABAB8DF4-DD6C-419D-AEDE-A8860DBD5FD0}" destId="{BA09F6DE-9D6C-487A-978A-A316163E9A86}" srcOrd="0" destOrd="0" presId="urn:microsoft.com/office/officeart/2008/layout/VerticalCurvedList"/>
    <dgm:cxn modelId="{883FB664-7690-4F45-9D55-5596ABB2CA69}" type="presOf" srcId="{4986FA6D-7DEB-4FDB-BB84-9EFD8B2D0877}" destId="{4931272F-4D78-49EC-B4CB-E83C1B54E115}" srcOrd="0" destOrd="0" presId="urn:microsoft.com/office/officeart/2008/layout/VerticalCurvedList"/>
    <dgm:cxn modelId="{E76DF764-EDA2-44CF-AB2B-D51D64126C7B}" srcId="{C73EBEE2-B5D2-4773-AAF7-50AA03AE3035}" destId="{5CDBC2C1-6966-4697-8A5F-852FD0F19D15}" srcOrd="3" destOrd="0" parTransId="{52B6A805-0A96-45B0-90AF-4BCB20DE90AD}" sibTransId="{F1B4E0DA-1298-4456-B179-48528C83139F}"/>
    <dgm:cxn modelId="{C159B365-0E46-4DDE-8EF0-58C8E6BB4B41}" type="presOf" srcId="{C73EBEE2-B5D2-4773-AAF7-50AA03AE3035}" destId="{C22CE082-310A-4326-9560-3FB90CCA16D8}" srcOrd="0" destOrd="0" presId="urn:microsoft.com/office/officeart/2008/layout/VerticalCurvedList"/>
    <dgm:cxn modelId="{E6CD9A67-0F85-4AF3-BF02-31F0B92E85C4}" srcId="{C73EBEE2-B5D2-4773-AAF7-50AA03AE3035}" destId="{4986FA6D-7DEB-4FDB-BB84-9EFD8B2D0877}" srcOrd="0" destOrd="0" parTransId="{93602CF6-D369-4730-84C6-4CDA5B2FF66B}" sibTransId="{CCE1CCF5-A265-44B1-A20B-CD161A5AC299}"/>
    <dgm:cxn modelId="{956CA967-D062-4B95-8ACB-E41CC688E781}" srcId="{C73EBEE2-B5D2-4773-AAF7-50AA03AE3035}" destId="{ABAB8DF4-DD6C-419D-AEDE-A8860DBD5FD0}" srcOrd="6" destOrd="0" parTransId="{46E7EE00-45CE-4620-9D22-B9EC1A9AD619}" sibTransId="{311D07F7-B9BE-47D6-8416-27C65CB63BC9}"/>
    <dgm:cxn modelId="{5835BF51-EBDC-4D90-B869-23C8E6CED334}" type="presOf" srcId="{9B1996B0-07D1-4472-A02E-F477D9099065}" destId="{F070572D-859D-4EA9-9C0E-8B7F3532AB37}" srcOrd="0" destOrd="0" presId="urn:microsoft.com/office/officeart/2008/layout/VerticalCurvedList"/>
    <dgm:cxn modelId="{0FEFA078-DC66-49E6-A46B-D132C3AB90CB}" type="presOf" srcId="{CCE1CCF5-A265-44B1-A20B-CD161A5AC299}" destId="{15F550CE-941B-4B0B-9855-75DDCC88223D}" srcOrd="0" destOrd="0" presId="urn:microsoft.com/office/officeart/2008/layout/VerticalCurvedList"/>
    <dgm:cxn modelId="{EE59657B-2941-4A94-A214-671F8A70A84E}" type="presOf" srcId="{10946AEF-3A74-42A4-A9A7-F79E8D246B1D}" destId="{626969E6-191D-4C74-A2CA-DA031FD953BF}" srcOrd="0" destOrd="0" presId="urn:microsoft.com/office/officeart/2008/layout/VerticalCurvedList"/>
    <dgm:cxn modelId="{5D746F81-B8E4-482C-A011-856C7DB2F80F}" srcId="{C73EBEE2-B5D2-4773-AAF7-50AA03AE3035}" destId="{94D30E33-4419-4F21-B77B-0F90CC708C00}" srcOrd="1" destOrd="0" parTransId="{7D83FA7F-98AE-4DBF-9FA4-7E63CF99F062}" sibTransId="{80799D23-4B79-49B0-A63A-BA32E9C23364}"/>
    <dgm:cxn modelId="{E9054C9C-E3EA-4DCC-A4C8-BDD8366C6921}" srcId="{C73EBEE2-B5D2-4773-AAF7-50AA03AE3035}" destId="{77AAF2BD-2E10-49D0-BDAE-6CD78AEBF19E}" srcOrd="4" destOrd="0" parTransId="{75F3B7DF-5F34-48CA-B887-99FD832A843B}" sibTransId="{F63FCB72-DC1B-40C6-B07B-9DCE59815BE3}"/>
    <dgm:cxn modelId="{BFC438C5-7CF1-472B-AB44-55BFA21520FD}" type="presOf" srcId="{5CDBC2C1-6966-4697-8A5F-852FD0F19D15}" destId="{C9BEED21-6969-40FF-A09C-CA07A9EB2CEA}" srcOrd="0" destOrd="0" presId="urn:microsoft.com/office/officeart/2008/layout/VerticalCurvedList"/>
    <dgm:cxn modelId="{B47FA07B-7664-4BF2-8F04-7949C93EDC77}" type="presParOf" srcId="{C22CE082-310A-4326-9560-3FB90CCA16D8}" destId="{B8B4ED76-389E-4A24-A6EB-FC823BF0AFD6}" srcOrd="0" destOrd="0" presId="urn:microsoft.com/office/officeart/2008/layout/VerticalCurvedList"/>
    <dgm:cxn modelId="{A409813A-1677-4128-B3B4-BEBDA72F1AF8}" type="presParOf" srcId="{B8B4ED76-389E-4A24-A6EB-FC823BF0AFD6}" destId="{60678AD6-60FE-4226-908A-0E4F123247B3}" srcOrd="0" destOrd="0" presId="urn:microsoft.com/office/officeart/2008/layout/VerticalCurvedList"/>
    <dgm:cxn modelId="{2F274F3B-0CAC-421A-BC4F-2BE286847ABC}" type="presParOf" srcId="{60678AD6-60FE-4226-908A-0E4F123247B3}" destId="{81797081-2811-418E-AA15-C7ACDF4EA8BE}" srcOrd="0" destOrd="0" presId="urn:microsoft.com/office/officeart/2008/layout/VerticalCurvedList"/>
    <dgm:cxn modelId="{8D2A5712-7862-4CF3-BCD1-70DF19FA8F7E}" type="presParOf" srcId="{60678AD6-60FE-4226-908A-0E4F123247B3}" destId="{15F550CE-941B-4B0B-9855-75DDCC88223D}" srcOrd="1" destOrd="0" presId="urn:microsoft.com/office/officeart/2008/layout/VerticalCurvedList"/>
    <dgm:cxn modelId="{411135A0-3EF9-40CA-BACB-A359CBF0AFB8}" type="presParOf" srcId="{60678AD6-60FE-4226-908A-0E4F123247B3}" destId="{9C532BAF-36BA-4820-B862-EE07836A38FB}" srcOrd="2" destOrd="0" presId="urn:microsoft.com/office/officeart/2008/layout/VerticalCurvedList"/>
    <dgm:cxn modelId="{5117CA28-4841-444E-8698-D33BBA49CAB7}" type="presParOf" srcId="{60678AD6-60FE-4226-908A-0E4F123247B3}" destId="{1BB27B76-05A8-46B5-9F4F-8F6501E3DF3C}" srcOrd="3" destOrd="0" presId="urn:microsoft.com/office/officeart/2008/layout/VerticalCurvedList"/>
    <dgm:cxn modelId="{3C59EF1E-19B7-47DD-B739-4523DD975525}" type="presParOf" srcId="{B8B4ED76-389E-4A24-A6EB-FC823BF0AFD6}" destId="{4931272F-4D78-49EC-B4CB-E83C1B54E115}" srcOrd="1" destOrd="0" presId="urn:microsoft.com/office/officeart/2008/layout/VerticalCurvedList"/>
    <dgm:cxn modelId="{2B6AC596-4E6B-404F-971D-32F4D17121F6}" type="presParOf" srcId="{B8B4ED76-389E-4A24-A6EB-FC823BF0AFD6}" destId="{672BA26D-FE92-42F8-BDED-538857524FB9}" srcOrd="2" destOrd="0" presId="urn:microsoft.com/office/officeart/2008/layout/VerticalCurvedList"/>
    <dgm:cxn modelId="{CD633CD2-CF16-4B6C-A136-A069F6178415}" type="presParOf" srcId="{672BA26D-FE92-42F8-BDED-538857524FB9}" destId="{74BE6DB4-1F48-4BD9-849F-B47C14A79EB2}" srcOrd="0" destOrd="0" presId="urn:microsoft.com/office/officeart/2008/layout/VerticalCurvedList"/>
    <dgm:cxn modelId="{A24F73A4-511B-444B-9642-0C349AC3F15A}" type="presParOf" srcId="{B8B4ED76-389E-4A24-A6EB-FC823BF0AFD6}" destId="{B018A670-0224-447F-8394-588ECAD77B17}" srcOrd="3" destOrd="0" presId="urn:microsoft.com/office/officeart/2008/layout/VerticalCurvedList"/>
    <dgm:cxn modelId="{9BF8260A-F41F-493E-9E65-5000FFD31F31}" type="presParOf" srcId="{B8B4ED76-389E-4A24-A6EB-FC823BF0AFD6}" destId="{7058E5A0-8BF1-4548-A4CE-156F7CA3043C}" srcOrd="4" destOrd="0" presId="urn:microsoft.com/office/officeart/2008/layout/VerticalCurvedList"/>
    <dgm:cxn modelId="{11E1C431-3F0B-443A-929B-294DDE9543EE}" type="presParOf" srcId="{7058E5A0-8BF1-4548-A4CE-156F7CA3043C}" destId="{56D74263-03EA-49AD-A29D-FD92FB8D7A8E}" srcOrd="0" destOrd="0" presId="urn:microsoft.com/office/officeart/2008/layout/VerticalCurvedList"/>
    <dgm:cxn modelId="{28897445-7626-4445-A2A1-C28273F9009B}" type="presParOf" srcId="{B8B4ED76-389E-4A24-A6EB-FC823BF0AFD6}" destId="{626969E6-191D-4C74-A2CA-DA031FD953BF}" srcOrd="5" destOrd="0" presId="urn:microsoft.com/office/officeart/2008/layout/VerticalCurvedList"/>
    <dgm:cxn modelId="{91EEDC77-45A2-449D-9A89-A265DE667576}" type="presParOf" srcId="{B8B4ED76-389E-4A24-A6EB-FC823BF0AFD6}" destId="{5BAFCA3B-3407-42CC-9278-4401F577642B}" srcOrd="6" destOrd="0" presId="urn:microsoft.com/office/officeart/2008/layout/VerticalCurvedList"/>
    <dgm:cxn modelId="{8568A7F4-AF10-4F9B-A41F-986F1A01AEA5}" type="presParOf" srcId="{5BAFCA3B-3407-42CC-9278-4401F577642B}" destId="{AB3E32FA-C691-4241-9621-4FFE1931B734}" srcOrd="0" destOrd="0" presId="urn:microsoft.com/office/officeart/2008/layout/VerticalCurvedList"/>
    <dgm:cxn modelId="{52564B46-4C79-42EC-B793-423628B34341}" type="presParOf" srcId="{B8B4ED76-389E-4A24-A6EB-FC823BF0AFD6}" destId="{C9BEED21-6969-40FF-A09C-CA07A9EB2CEA}" srcOrd="7" destOrd="0" presId="urn:microsoft.com/office/officeart/2008/layout/VerticalCurvedList"/>
    <dgm:cxn modelId="{C2D24F8F-9DB6-4154-8D23-0CE5FE888BFF}" type="presParOf" srcId="{B8B4ED76-389E-4A24-A6EB-FC823BF0AFD6}" destId="{4A5E4C0F-CF84-494A-A335-556D068BB76E}" srcOrd="8" destOrd="0" presId="urn:microsoft.com/office/officeart/2008/layout/VerticalCurvedList"/>
    <dgm:cxn modelId="{C854E938-2A82-471C-9527-5849BF816F1B}" type="presParOf" srcId="{4A5E4C0F-CF84-494A-A335-556D068BB76E}" destId="{BA8E34DE-3E03-4DBE-8641-3AAB0B640630}" srcOrd="0" destOrd="0" presId="urn:microsoft.com/office/officeart/2008/layout/VerticalCurvedList"/>
    <dgm:cxn modelId="{5BC26A21-FFE0-433E-8148-F1F32906B88C}" type="presParOf" srcId="{B8B4ED76-389E-4A24-A6EB-FC823BF0AFD6}" destId="{2AC80AB6-1B32-4D7E-87C1-C4EAB2DC306C}" srcOrd="9" destOrd="0" presId="urn:microsoft.com/office/officeart/2008/layout/VerticalCurvedList"/>
    <dgm:cxn modelId="{9F7582DD-4930-47ED-8631-E4AF9E49442E}" type="presParOf" srcId="{B8B4ED76-389E-4A24-A6EB-FC823BF0AFD6}" destId="{358C7672-10FF-4CAC-B064-9892EDE860DF}" srcOrd="10" destOrd="0" presId="urn:microsoft.com/office/officeart/2008/layout/VerticalCurvedList"/>
    <dgm:cxn modelId="{BAA2B33C-6CD4-46C8-9AA4-2AC55E6042F2}" type="presParOf" srcId="{358C7672-10FF-4CAC-B064-9892EDE860DF}" destId="{C2CEDDD8-7456-47F2-B75F-11B3101386E1}" srcOrd="0" destOrd="0" presId="urn:microsoft.com/office/officeart/2008/layout/VerticalCurvedList"/>
    <dgm:cxn modelId="{C30401C7-D61D-4BFD-B9AE-8A8B0943491D}" type="presParOf" srcId="{B8B4ED76-389E-4A24-A6EB-FC823BF0AFD6}" destId="{F070572D-859D-4EA9-9C0E-8B7F3532AB37}" srcOrd="11" destOrd="0" presId="urn:microsoft.com/office/officeart/2008/layout/VerticalCurvedList"/>
    <dgm:cxn modelId="{BF035C63-6DF6-423B-84A0-1880B0887554}" type="presParOf" srcId="{B8B4ED76-389E-4A24-A6EB-FC823BF0AFD6}" destId="{D658DBD1-87FC-40CB-BA5E-B647B2B02FB8}" srcOrd="12" destOrd="0" presId="urn:microsoft.com/office/officeart/2008/layout/VerticalCurvedList"/>
    <dgm:cxn modelId="{86C59044-380E-46F6-81E7-7B5647D9AADF}" type="presParOf" srcId="{D658DBD1-87FC-40CB-BA5E-B647B2B02FB8}" destId="{BA5885B1-27BC-458A-8129-8892AB1FAD9F}" srcOrd="0" destOrd="0" presId="urn:microsoft.com/office/officeart/2008/layout/VerticalCurvedList"/>
    <dgm:cxn modelId="{96143BD2-FA92-4620-9751-78FD50D8DEF7}" type="presParOf" srcId="{B8B4ED76-389E-4A24-A6EB-FC823BF0AFD6}" destId="{BA09F6DE-9D6C-487A-978A-A316163E9A86}" srcOrd="13" destOrd="0" presId="urn:microsoft.com/office/officeart/2008/layout/VerticalCurvedList"/>
    <dgm:cxn modelId="{402C6D08-DC93-4F5E-9E3A-BA91F2944957}" type="presParOf" srcId="{B8B4ED76-389E-4A24-A6EB-FC823BF0AFD6}" destId="{B69E12F5-5AD3-4DDD-A9A4-C7B3DB317CA0}" srcOrd="14" destOrd="0" presId="urn:microsoft.com/office/officeart/2008/layout/VerticalCurvedList"/>
    <dgm:cxn modelId="{D17329D6-E758-4B6D-83EB-6944C35EEE5F}" type="presParOf" srcId="{B69E12F5-5AD3-4DDD-A9A4-C7B3DB317CA0}" destId="{B1E04529-F558-49D8-BD9F-E4E7C0DBD2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A8BFF-2160-489A-93D7-9312DE23DAC9}">
      <dsp:nvSpPr>
        <dsp:cNvPr id="0" name=""/>
        <dsp:cNvSpPr/>
      </dsp:nvSpPr>
      <dsp:spPr>
        <a:xfrm>
          <a:off x="-1909825" y="-296291"/>
          <a:ext cx="2283811" cy="2283811"/>
        </a:xfrm>
        <a:prstGeom prst="blockArc">
          <a:avLst>
            <a:gd name="adj1" fmla="val 18900000"/>
            <a:gd name="adj2" fmla="val 2700000"/>
            <a:gd name="adj3" fmla="val 946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57D68-634A-4C8E-8F0C-0B9A1C1462EA}">
      <dsp:nvSpPr>
        <dsp:cNvPr id="0" name=""/>
        <dsp:cNvSpPr/>
      </dsp:nvSpPr>
      <dsp:spPr>
        <a:xfrm>
          <a:off x="196736" y="130021"/>
          <a:ext cx="2919144" cy="2601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5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Textos Plan Lector</a:t>
          </a:r>
          <a:endParaRPr lang="es-CL" sz="1300" kern="1200" dirty="0"/>
        </a:p>
      </dsp:txBody>
      <dsp:txXfrm>
        <a:off x="196736" y="130021"/>
        <a:ext cx="2919144" cy="260178"/>
      </dsp:txXfrm>
    </dsp:sp>
    <dsp:sp modelId="{71C598C1-CEE2-492F-99F9-8F71D866269B}">
      <dsp:nvSpPr>
        <dsp:cNvPr id="0" name=""/>
        <dsp:cNvSpPr/>
      </dsp:nvSpPr>
      <dsp:spPr>
        <a:xfrm>
          <a:off x="34125" y="97499"/>
          <a:ext cx="325223" cy="3252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65862-2548-47AB-A4A1-6FBCCAB38260}">
      <dsp:nvSpPr>
        <dsp:cNvPr id="0" name=""/>
        <dsp:cNvSpPr/>
      </dsp:nvSpPr>
      <dsp:spPr>
        <a:xfrm>
          <a:off x="345903" y="520357"/>
          <a:ext cx="2769977" cy="2601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5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Textos de Lectura por gusto </a:t>
          </a:r>
          <a:endParaRPr lang="es-CL" sz="1300" kern="1200" dirty="0"/>
        </a:p>
      </dsp:txBody>
      <dsp:txXfrm>
        <a:off x="345903" y="520357"/>
        <a:ext cx="2769977" cy="260178"/>
      </dsp:txXfrm>
    </dsp:sp>
    <dsp:sp modelId="{5B5F6D81-B5D3-44FB-8D12-5CC162A930CD}">
      <dsp:nvSpPr>
        <dsp:cNvPr id="0" name=""/>
        <dsp:cNvSpPr/>
      </dsp:nvSpPr>
      <dsp:spPr>
        <a:xfrm>
          <a:off x="183291" y="487835"/>
          <a:ext cx="325223" cy="3252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F8730-58AA-4D05-A8F0-C314BC28EB70}">
      <dsp:nvSpPr>
        <dsp:cNvPr id="0" name=""/>
        <dsp:cNvSpPr/>
      </dsp:nvSpPr>
      <dsp:spPr>
        <a:xfrm>
          <a:off x="345903" y="910692"/>
          <a:ext cx="2769977" cy="2601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5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Material didáctico </a:t>
          </a:r>
          <a:endParaRPr lang="es-CL" sz="1300" kern="1200" dirty="0"/>
        </a:p>
      </dsp:txBody>
      <dsp:txXfrm>
        <a:off x="345903" y="910692"/>
        <a:ext cx="2769977" cy="260178"/>
      </dsp:txXfrm>
    </dsp:sp>
    <dsp:sp modelId="{7976CD84-F725-490A-9457-8511DEF770C2}">
      <dsp:nvSpPr>
        <dsp:cNvPr id="0" name=""/>
        <dsp:cNvSpPr/>
      </dsp:nvSpPr>
      <dsp:spPr>
        <a:xfrm>
          <a:off x="183291" y="878170"/>
          <a:ext cx="325223" cy="3252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31A81-6F1B-41AD-89BE-C286BE0B57E3}">
      <dsp:nvSpPr>
        <dsp:cNvPr id="0" name=""/>
        <dsp:cNvSpPr/>
      </dsp:nvSpPr>
      <dsp:spPr>
        <a:xfrm>
          <a:off x="196736" y="1301028"/>
          <a:ext cx="2919144" cy="2601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51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Textos informativos y referencia</a:t>
          </a:r>
          <a:endParaRPr lang="es-CL" sz="1300" kern="1200" dirty="0"/>
        </a:p>
      </dsp:txBody>
      <dsp:txXfrm>
        <a:off x="196736" y="1301028"/>
        <a:ext cx="2919144" cy="260178"/>
      </dsp:txXfrm>
    </dsp:sp>
    <dsp:sp modelId="{C477365A-4B43-4E68-AFBE-F2C468F48D3B}">
      <dsp:nvSpPr>
        <dsp:cNvPr id="0" name=""/>
        <dsp:cNvSpPr/>
      </dsp:nvSpPr>
      <dsp:spPr>
        <a:xfrm>
          <a:off x="34125" y="1268506"/>
          <a:ext cx="325223" cy="3252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A8BFF-2160-489A-93D7-9312DE23DAC9}">
      <dsp:nvSpPr>
        <dsp:cNvPr id="0" name=""/>
        <dsp:cNvSpPr/>
      </dsp:nvSpPr>
      <dsp:spPr>
        <a:xfrm>
          <a:off x="-2668950" y="-411698"/>
          <a:ext cx="3185596" cy="3185596"/>
        </a:xfrm>
        <a:prstGeom prst="blockArc">
          <a:avLst>
            <a:gd name="adj1" fmla="val 18900000"/>
            <a:gd name="adj2" fmla="val 2700000"/>
            <a:gd name="adj3" fmla="val 678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57D68-634A-4C8E-8F0C-0B9A1C1462EA}">
      <dsp:nvSpPr>
        <dsp:cNvPr id="0" name=""/>
        <dsp:cNvSpPr/>
      </dsp:nvSpPr>
      <dsp:spPr>
        <a:xfrm>
          <a:off x="194447" y="124393"/>
          <a:ext cx="2925630" cy="2486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0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Textos Plan Lector</a:t>
          </a:r>
          <a:endParaRPr lang="es-CL" sz="1100" kern="1200" dirty="0"/>
        </a:p>
      </dsp:txBody>
      <dsp:txXfrm>
        <a:off x="194447" y="124393"/>
        <a:ext cx="2925630" cy="248692"/>
      </dsp:txXfrm>
    </dsp:sp>
    <dsp:sp modelId="{71C598C1-CEE2-492F-99F9-8F71D866269B}">
      <dsp:nvSpPr>
        <dsp:cNvPr id="0" name=""/>
        <dsp:cNvSpPr/>
      </dsp:nvSpPr>
      <dsp:spPr>
        <a:xfrm>
          <a:off x="39014" y="93306"/>
          <a:ext cx="310865" cy="310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65862-2548-47AB-A4A1-6FBCCAB38260}">
      <dsp:nvSpPr>
        <dsp:cNvPr id="0" name=""/>
        <dsp:cNvSpPr/>
      </dsp:nvSpPr>
      <dsp:spPr>
        <a:xfrm>
          <a:off x="399013" y="497384"/>
          <a:ext cx="2721064" cy="2486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0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Textos de Lectura por gusto </a:t>
          </a:r>
          <a:endParaRPr lang="es-CL" sz="1100" kern="1200" dirty="0"/>
        </a:p>
      </dsp:txBody>
      <dsp:txXfrm>
        <a:off x="399013" y="497384"/>
        <a:ext cx="2721064" cy="248692"/>
      </dsp:txXfrm>
    </dsp:sp>
    <dsp:sp modelId="{5B5F6D81-B5D3-44FB-8D12-5CC162A930CD}">
      <dsp:nvSpPr>
        <dsp:cNvPr id="0" name=""/>
        <dsp:cNvSpPr/>
      </dsp:nvSpPr>
      <dsp:spPr>
        <a:xfrm>
          <a:off x="243580" y="466298"/>
          <a:ext cx="310865" cy="310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F8730-58AA-4D05-A8F0-C314BC28EB70}">
      <dsp:nvSpPr>
        <dsp:cNvPr id="0" name=""/>
        <dsp:cNvSpPr/>
      </dsp:nvSpPr>
      <dsp:spPr>
        <a:xfrm>
          <a:off x="492556" y="870376"/>
          <a:ext cx="2627520" cy="2486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0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Material didáctico </a:t>
          </a:r>
          <a:endParaRPr lang="es-CL" sz="1100" kern="1200" dirty="0"/>
        </a:p>
      </dsp:txBody>
      <dsp:txXfrm>
        <a:off x="492556" y="870376"/>
        <a:ext cx="2627520" cy="248692"/>
      </dsp:txXfrm>
    </dsp:sp>
    <dsp:sp modelId="{7976CD84-F725-490A-9457-8511DEF770C2}">
      <dsp:nvSpPr>
        <dsp:cNvPr id="0" name=""/>
        <dsp:cNvSpPr/>
      </dsp:nvSpPr>
      <dsp:spPr>
        <a:xfrm>
          <a:off x="337123" y="839289"/>
          <a:ext cx="310865" cy="310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31A81-6F1B-41AD-89BE-C286BE0B57E3}">
      <dsp:nvSpPr>
        <dsp:cNvPr id="0" name=""/>
        <dsp:cNvSpPr/>
      </dsp:nvSpPr>
      <dsp:spPr>
        <a:xfrm>
          <a:off x="492556" y="1243131"/>
          <a:ext cx="2627520" cy="2486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0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Textos informativos y de referencia</a:t>
          </a:r>
        </a:p>
      </dsp:txBody>
      <dsp:txXfrm>
        <a:off x="492556" y="1243131"/>
        <a:ext cx="2627520" cy="248692"/>
      </dsp:txXfrm>
    </dsp:sp>
    <dsp:sp modelId="{C477365A-4B43-4E68-AFBE-F2C468F48D3B}">
      <dsp:nvSpPr>
        <dsp:cNvPr id="0" name=""/>
        <dsp:cNvSpPr/>
      </dsp:nvSpPr>
      <dsp:spPr>
        <a:xfrm>
          <a:off x="337123" y="1212044"/>
          <a:ext cx="310865" cy="310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BEBB4-82EB-4A28-ABF0-F08B52332299}">
      <dsp:nvSpPr>
        <dsp:cNvPr id="0" name=""/>
        <dsp:cNvSpPr/>
      </dsp:nvSpPr>
      <dsp:spPr>
        <a:xfrm>
          <a:off x="399013" y="1616122"/>
          <a:ext cx="2721064" cy="2486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0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Textos de preparación PAES</a:t>
          </a:r>
          <a:endParaRPr lang="es-CL" sz="1100" kern="1200" dirty="0"/>
        </a:p>
      </dsp:txBody>
      <dsp:txXfrm>
        <a:off x="399013" y="1616122"/>
        <a:ext cx="2721064" cy="248692"/>
      </dsp:txXfrm>
    </dsp:sp>
    <dsp:sp modelId="{D8F1AAD1-4BF9-4168-9623-7C67AF2DCECA}">
      <dsp:nvSpPr>
        <dsp:cNvPr id="0" name=""/>
        <dsp:cNvSpPr/>
      </dsp:nvSpPr>
      <dsp:spPr>
        <a:xfrm>
          <a:off x="243580" y="1585036"/>
          <a:ext cx="310865" cy="310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CD006-BF0A-41F9-ADF4-ABED342E5202}">
      <dsp:nvSpPr>
        <dsp:cNvPr id="0" name=""/>
        <dsp:cNvSpPr/>
      </dsp:nvSpPr>
      <dsp:spPr>
        <a:xfrm>
          <a:off x="194447" y="1989114"/>
          <a:ext cx="2925630" cy="2486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40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Textos especializados por asignatura</a:t>
          </a:r>
          <a:endParaRPr lang="es-CL" sz="1100" kern="1200" dirty="0"/>
        </a:p>
      </dsp:txBody>
      <dsp:txXfrm>
        <a:off x="194447" y="1989114"/>
        <a:ext cx="2925630" cy="248692"/>
      </dsp:txXfrm>
    </dsp:sp>
    <dsp:sp modelId="{F1E970FB-675C-4DF0-983D-242C89664E53}">
      <dsp:nvSpPr>
        <dsp:cNvPr id="0" name=""/>
        <dsp:cNvSpPr/>
      </dsp:nvSpPr>
      <dsp:spPr>
        <a:xfrm>
          <a:off x="39014" y="1958027"/>
          <a:ext cx="310865" cy="310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D6130-4811-461E-98D9-8105D29392FF}">
      <dsp:nvSpPr>
        <dsp:cNvPr id="0" name=""/>
        <dsp:cNvSpPr/>
      </dsp:nvSpPr>
      <dsp:spPr>
        <a:xfrm rot="5400000">
          <a:off x="1447876" y="427929"/>
          <a:ext cx="738410" cy="122869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B06EE-C3D5-4100-9CC5-8E6D288EC6EB}">
      <dsp:nvSpPr>
        <dsp:cNvPr id="0" name=""/>
        <dsp:cNvSpPr/>
      </dsp:nvSpPr>
      <dsp:spPr>
        <a:xfrm>
          <a:off x="1324617" y="795045"/>
          <a:ext cx="1109275" cy="972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Semanal</a:t>
          </a:r>
          <a:endParaRPr lang="es-CL" sz="1500" kern="1200" dirty="0"/>
        </a:p>
      </dsp:txBody>
      <dsp:txXfrm>
        <a:off x="1324617" y="795045"/>
        <a:ext cx="1109275" cy="972344"/>
      </dsp:txXfrm>
    </dsp:sp>
    <dsp:sp modelId="{AC66C1A7-CE3A-4099-9228-83AEB174FE71}">
      <dsp:nvSpPr>
        <dsp:cNvPr id="0" name=""/>
        <dsp:cNvSpPr/>
      </dsp:nvSpPr>
      <dsp:spPr>
        <a:xfrm>
          <a:off x="2224595" y="337471"/>
          <a:ext cx="209297" cy="209297"/>
        </a:xfrm>
        <a:prstGeom prst="triangle">
          <a:avLst>
            <a:gd name="adj" fmla="val 100000"/>
          </a:avLst>
        </a:prstGeom>
        <a:solidFill>
          <a:schemeClr val="accent2">
            <a:hueOff val="113291"/>
            <a:satOff val="-11998"/>
            <a:lumOff val="-294"/>
            <a:alphaOff val="0"/>
          </a:schemeClr>
        </a:solidFill>
        <a:ln w="15875" cap="rnd" cmpd="sng" algn="ctr">
          <a:solidFill>
            <a:schemeClr val="accent2">
              <a:hueOff val="113291"/>
              <a:satOff val="-11998"/>
              <a:lumOff val="-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39D0A-97D8-42A6-AC06-1218B5268BE0}">
      <dsp:nvSpPr>
        <dsp:cNvPr id="0" name=""/>
        <dsp:cNvSpPr/>
      </dsp:nvSpPr>
      <dsp:spPr>
        <a:xfrm rot="5400000">
          <a:off x="2794443" y="111946"/>
          <a:ext cx="738410" cy="122869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05D76-1D66-40C4-8664-DB03D43FE4FA}">
      <dsp:nvSpPr>
        <dsp:cNvPr id="0" name=""/>
        <dsp:cNvSpPr/>
      </dsp:nvSpPr>
      <dsp:spPr>
        <a:xfrm>
          <a:off x="2682587" y="459014"/>
          <a:ext cx="1109275" cy="972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quincenal</a:t>
          </a:r>
          <a:endParaRPr lang="es-CL" sz="1500" kern="1200" dirty="0"/>
        </a:p>
      </dsp:txBody>
      <dsp:txXfrm>
        <a:off x="2682587" y="459014"/>
        <a:ext cx="1109275" cy="972344"/>
      </dsp:txXfrm>
    </dsp:sp>
    <dsp:sp modelId="{C880B916-E867-42F7-B3F5-DB2012330E4A}">
      <dsp:nvSpPr>
        <dsp:cNvPr id="0" name=""/>
        <dsp:cNvSpPr/>
      </dsp:nvSpPr>
      <dsp:spPr>
        <a:xfrm>
          <a:off x="3582565" y="1440"/>
          <a:ext cx="209297" cy="209297"/>
        </a:xfrm>
        <a:prstGeom prst="triangle">
          <a:avLst>
            <a:gd name="adj" fmla="val 100000"/>
          </a:avLst>
        </a:prstGeom>
        <a:solidFill>
          <a:schemeClr val="accent2">
            <a:hueOff val="339874"/>
            <a:satOff val="-35995"/>
            <a:lumOff val="-882"/>
            <a:alphaOff val="0"/>
          </a:schemeClr>
        </a:solidFill>
        <a:ln w="15875" cap="rnd" cmpd="sng" algn="ctr">
          <a:solidFill>
            <a:schemeClr val="accent2">
              <a:hueOff val="339874"/>
              <a:satOff val="-35995"/>
              <a:lumOff val="-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614C4-B254-465D-A280-477B15C86495}">
      <dsp:nvSpPr>
        <dsp:cNvPr id="0" name=""/>
        <dsp:cNvSpPr/>
      </dsp:nvSpPr>
      <dsp:spPr>
        <a:xfrm rot="5400000">
          <a:off x="4163815" y="-244132"/>
          <a:ext cx="738410" cy="122869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E38D0-0CB7-4B9F-8093-D364E5A7FD7D}">
      <dsp:nvSpPr>
        <dsp:cNvPr id="0" name=""/>
        <dsp:cNvSpPr/>
      </dsp:nvSpPr>
      <dsp:spPr>
        <a:xfrm>
          <a:off x="4040556" y="122983"/>
          <a:ext cx="1109275" cy="972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Mensual</a:t>
          </a:r>
          <a:endParaRPr lang="es-CL" sz="1500" kern="1200" dirty="0"/>
        </a:p>
      </dsp:txBody>
      <dsp:txXfrm>
        <a:off x="4040556" y="122983"/>
        <a:ext cx="1109275" cy="9723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550CE-941B-4B0B-9855-75DDCC88223D}">
      <dsp:nvSpPr>
        <dsp:cNvPr id="0" name=""/>
        <dsp:cNvSpPr/>
      </dsp:nvSpPr>
      <dsp:spPr>
        <a:xfrm>
          <a:off x="-5529603" y="-847043"/>
          <a:ext cx="6587361" cy="6587361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31272F-4D78-49EC-B4CB-E83C1B54E115}">
      <dsp:nvSpPr>
        <dsp:cNvPr id="0" name=""/>
        <dsp:cNvSpPr/>
      </dsp:nvSpPr>
      <dsp:spPr>
        <a:xfrm>
          <a:off x="343263" y="222448"/>
          <a:ext cx="6957411" cy="4447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Cuenta cuentos. Visita apoderados  Ed. Parvularia- 1° Ciclo</a:t>
          </a:r>
          <a:endParaRPr lang="es-CL" sz="1600" kern="1200" dirty="0"/>
        </a:p>
      </dsp:txBody>
      <dsp:txXfrm>
        <a:off x="343263" y="222448"/>
        <a:ext cx="6957411" cy="444700"/>
      </dsp:txXfrm>
    </dsp:sp>
    <dsp:sp modelId="{74BE6DB4-1F48-4BD9-849F-B47C14A79EB2}">
      <dsp:nvSpPr>
        <dsp:cNvPr id="0" name=""/>
        <dsp:cNvSpPr/>
      </dsp:nvSpPr>
      <dsp:spPr>
        <a:xfrm>
          <a:off x="65325" y="166860"/>
          <a:ext cx="555876" cy="555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8A670-0224-447F-8394-588ECAD77B17}">
      <dsp:nvSpPr>
        <dsp:cNvPr id="0" name=""/>
        <dsp:cNvSpPr/>
      </dsp:nvSpPr>
      <dsp:spPr>
        <a:xfrm>
          <a:off x="745979" y="889890"/>
          <a:ext cx="6554695" cy="4447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Organización Plan lector 2025, renovación de textos</a:t>
          </a:r>
          <a:endParaRPr lang="es-CL" sz="1600" kern="1200" dirty="0"/>
        </a:p>
      </dsp:txBody>
      <dsp:txXfrm>
        <a:off x="745979" y="889890"/>
        <a:ext cx="6554695" cy="444700"/>
      </dsp:txXfrm>
    </dsp:sp>
    <dsp:sp modelId="{56D74263-03EA-49AD-A29D-FD92FB8D7A8E}">
      <dsp:nvSpPr>
        <dsp:cNvPr id="0" name=""/>
        <dsp:cNvSpPr/>
      </dsp:nvSpPr>
      <dsp:spPr>
        <a:xfrm>
          <a:off x="468041" y="834303"/>
          <a:ext cx="555876" cy="555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969E6-191D-4C74-A2CA-DA031FD953BF}">
      <dsp:nvSpPr>
        <dsp:cNvPr id="0" name=""/>
        <dsp:cNvSpPr/>
      </dsp:nvSpPr>
      <dsp:spPr>
        <a:xfrm>
          <a:off x="966666" y="1556844"/>
          <a:ext cx="6334008" cy="4447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8 Concursos internos, 1 nacional</a:t>
          </a:r>
          <a:endParaRPr lang="es-CL" sz="1600" kern="1200" dirty="0"/>
        </a:p>
      </dsp:txBody>
      <dsp:txXfrm>
        <a:off x="966666" y="1556844"/>
        <a:ext cx="6334008" cy="444700"/>
      </dsp:txXfrm>
    </dsp:sp>
    <dsp:sp modelId="{AB3E32FA-C691-4241-9621-4FFE1931B734}">
      <dsp:nvSpPr>
        <dsp:cNvPr id="0" name=""/>
        <dsp:cNvSpPr/>
      </dsp:nvSpPr>
      <dsp:spPr>
        <a:xfrm>
          <a:off x="688728" y="1501256"/>
          <a:ext cx="555876" cy="555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EED21-6969-40FF-A09C-CA07A9EB2CEA}">
      <dsp:nvSpPr>
        <dsp:cNvPr id="0" name=""/>
        <dsp:cNvSpPr/>
      </dsp:nvSpPr>
      <dsp:spPr>
        <a:xfrm>
          <a:off x="1037129" y="2224287"/>
          <a:ext cx="6263545" cy="4447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Conversatorios e. media 2 anuales</a:t>
          </a:r>
        </a:p>
      </dsp:txBody>
      <dsp:txXfrm>
        <a:off x="1037129" y="2224287"/>
        <a:ext cx="6263545" cy="444700"/>
      </dsp:txXfrm>
    </dsp:sp>
    <dsp:sp modelId="{BA8E34DE-3E03-4DBE-8641-3AAB0B640630}">
      <dsp:nvSpPr>
        <dsp:cNvPr id="0" name=""/>
        <dsp:cNvSpPr/>
      </dsp:nvSpPr>
      <dsp:spPr>
        <a:xfrm>
          <a:off x="759191" y="2168699"/>
          <a:ext cx="555876" cy="555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80AB6-1B32-4D7E-87C1-C4EAB2DC306C}">
      <dsp:nvSpPr>
        <dsp:cNvPr id="0" name=""/>
        <dsp:cNvSpPr/>
      </dsp:nvSpPr>
      <dsp:spPr>
        <a:xfrm>
          <a:off x="975344" y="2896292"/>
          <a:ext cx="6334008" cy="4447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 vista de Autor, 1 anual </a:t>
          </a:r>
          <a:endParaRPr lang="es-CL" sz="1600" kern="1200" dirty="0"/>
        </a:p>
      </dsp:txBody>
      <dsp:txXfrm>
        <a:off x="975344" y="2896292"/>
        <a:ext cx="6334008" cy="444700"/>
      </dsp:txXfrm>
    </dsp:sp>
    <dsp:sp modelId="{C2CEDDD8-7456-47F2-B75F-11B3101386E1}">
      <dsp:nvSpPr>
        <dsp:cNvPr id="0" name=""/>
        <dsp:cNvSpPr/>
      </dsp:nvSpPr>
      <dsp:spPr>
        <a:xfrm>
          <a:off x="688728" y="2836142"/>
          <a:ext cx="555876" cy="555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0572D-859D-4EA9-9C0E-8B7F3532AB37}">
      <dsp:nvSpPr>
        <dsp:cNvPr id="0" name=""/>
        <dsp:cNvSpPr/>
      </dsp:nvSpPr>
      <dsp:spPr>
        <a:xfrm>
          <a:off x="745979" y="3558683"/>
          <a:ext cx="6554695" cy="4447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Cápsulas informativas, </a:t>
          </a:r>
          <a:endParaRPr lang="es-CL" sz="1600" kern="1200" dirty="0"/>
        </a:p>
      </dsp:txBody>
      <dsp:txXfrm>
        <a:off x="745979" y="3558683"/>
        <a:ext cx="6554695" cy="444700"/>
      </dsp:txXfrm>
    </dsp:sp>
    <dsp:sp modelId="{BA5885B1-27BC-458A-8129-8892AB1FAD9F}">
      <dsp:nvSpPr>
        <dsp:cNvPr id="0" name=""/>
        <dsp:cNvSpPr/>
      </dsp:nvSpPr>
      <dsp:spPr>
        <a:xfrm>
          <a:off x="468041" y="3503095"/>
          <a:ext cx="555876" cy="555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9F6DE-9D6C-487A-978A-A316163E9A86}">
      <dsp:nvSpPr>
        <dsp:cNvPr id="0" name=""/>
        <dsp:cNvSpPr/>
      </dsp:nvSpPr>
      <dsp:spPr>
        <a:xfrm>
          <a:off x="343263" y="4226125"/>
          <a:ext cx="6957411" cy="4447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Plan de reactivación de la lectura. (Reorganización y expurgo)</a:t>
          </a:r>
          <a:endParaRPr lang="es-CL" sz="1600" kern="1200" dirty="0"/>
        </a:p>
      </dsp:txBody>
      <dsp:txXfrm>
        <a:off x="343263" y="4226125"/>
        <a:ext cx="6957411" cy="444700"/>
      </dsp:txXfrm>
    </dsp:sp>
    <dsp:sp modelId="{B1E04529-F558-49D8-BD9F-E4E7C0DBD2D5}">
      <dsp:nvSpPr>
        <dsp:cNvPr id="0" name=""/>
        <dsp:cNvSpPr/>
      </dsp:nvSpPr>
      <dsp:spPr>
        <a:xfrm>
          <a:off x="65325" y="4170538"/>
          <a:ext cx="555876" cy="555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0FB2C-B5FC-48C0-8E8A-38EBAB2030EB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01F69-4C47-4789-BC66-3792DDEE51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9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21cc7b5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21cc7b5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10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21cc7b58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21cc7b58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209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8f0f3ddb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338f0f3dd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062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8f0f3ddb1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338f0f3ddb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62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8f0f3ddb1_0_3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338f0f3ddb1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70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8f0f3ddb1_0_6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338f0f3ddb1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278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38f0f3ddb1_0_7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338f0f3ddb1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21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465F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43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2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2.svg"/><Relationship Id="rId21" Type="http://schemas.openxmlformats.org/officeDocument/2006/relationships/image" Target="../media/image39.png"/><Relationship Id="rId7" Type="http://schemas.openxmlformats.org/officeDocument/2006/relationships/image" Target="../media/image26.sv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3.png"/><Relationship Id="rId2" Type="http://schemas.openxmlformats.org/officeDocument/2006/relationships/image" Target="../media/image21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4.sv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hyperlink" Target="https://bibliotecas-cra.cl/" TargetMode="External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45030"/>
            <a:ext cx="12870140" cy="77030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4254" y="3204386"/>
            <a:ext cx="9570358" cy="2572788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br>
              <a:rPr lang="es-MX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  <a:ea typeface="+mn-ea"/>
                <a:cs typeface="+mn-cs"/>
              </a:rPr>
            </a:br>
            <a:br>
              <a:rPr lang="es-MX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  <a:ea typeface="+mn-ea"/>
                <a:cs typeface="+mn-cs"/>
              </a:rPr>
            </a:br>
            <a:br>
              <a:rPr lang="es-MX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  <a:ea typeface="+mn-ea"/>
                <a:cs typeface="+mn-cs"/>
              </a:rPr>
            </a:br>
            <a:br>
              <a:rPr lang="es-MX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  <a:ea typeface="+mn-ea"/>
                <a:cs typeface="+mn-cs"/>
              </a:rPr>
            </a:br>
            <a:br>
              <a:rPr lang="es-MX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  <a:ea typeface="+mn-ea"/>
                <a:cs typeface="+mn-cs"/>
              </a:rPr>
            </a:br>
            <a:r>
              <a:rPr kumimoji="0" lang="es-MX" sz="4000" b="1" i="0" u="none" strike="noStrike" kern="1200" cap="none" spc="0" normalizeH="0" baseline="0" noProof="0" dirty="0">
                <a:ln>
                  <a:solidFill>
                    <a:srgbClr val="3A583E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CUENTA PUBLICA </a:t>
            </a:r>
            <a:br>
              <a:rPr kumimoji="0" lang="es-MX" sz="4000" b="1" i="0" u="none" strike="noStrike" kern="1200" cap="none" spc="0" normalizeH="0" baseline="0" noProof="0" dirty="0">
                <a:ln>
                  <a:solidFill>
                    <a:srgbClr val="3A583E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s-MX" sz="4000" b="1" i="0" u="none" strike="noStrike" kern="1200" cap="none" spc="0" normalizeH="0" baseline="0" noProof="0" dirty="0">
                <a:ln>
                  <a:solidFill>
                    <a:srgbClr val="3A583E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PEDAGOGICA – FORMATIVA - FINANCIERA</a:t>
            </a:r>
            <a:br>
              <a:rPr kumimoji="0" lang="es-MX" sz="4000" b="1" i="0" u="none" strike="noStrike" kern="1200" cap="none" spc="0" normalizeH="0" baseline="0" noProof="0" dirty="0">
                <a:ln>
                  <a:solidFill>
                    <a:srgbClr val="3A583E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br>
              <a:rPr kumimoji="0" lang="es-MX" sz="4000" b="1" i="0" u="none" strike="noStrike" kern="1200" cap="none" spc="0" normalizeH="0" baseline="0" noProof="0" dirty="0">
                <a:ln>
                  <a:solidFill>
                    <a:srgbClr val="3A583E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s-MX" sz="4000" b="1" i="0" u="none" strike="noStrike" kern="1200" cap="none" spc="0" normalizeH="0" baseline="0" noProof="0" dirty="0">
                <a:ln>
                  <a:solidFill>
                    <a:srgbClr val="3A583E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2024</a:t>
            </a:r>
            <a:endParaRPr lang="en-US" sz="2000" b="1" dirty="0">
              <a:ln>
                <a:solidFill>
                  <a:srgbClr val="3A583E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s-MX" sz="1400" dirty="0">
              <a:solidFill>
                <a:srgbClr val="C00000"/>
              </a:solidFill>
            </a:endParaRPr>
          </a:p>
          <a:p>
            <a:pPr algn="r"/>
            <a:endParaRPr lang="es-MX" sz="1400" dirty="0">
              <a:solidFill>
                <a:srgbClr val="C00000"/>
              </a:solidFill>
            </a:endParaRPr>
          </a:p>
          <a:p>
            <a:pPr algn="r"/>
            <a:r>
              <a:rPr lang="es-MX" sz="1400" b="1" dirty="0">
                <a:solidFill>
                  <a:schemeClr val="bg1"/>
                </a:solidFill>
              </a:rPr>
              <a:t>Martes 25 de Marzo 2025 16:00 </a:t>
            </a:r>
            <a:r>
              <a:rPr lang="es-MX" sz="1400" b="1" dirty="0" err="1">
                <a:solidFill>
                  <a:schemeClr val="bg1"/>
                </a:solidFill>
              </a:rPr>
              <a:t>hrs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A91077-F64D-ACCD-EF03-F25A146D2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14" y="0"/>
            <a:ext cx="217036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88105465-18B2-171E-5F96-5EAFBB24EA72}"/>
              </a:ext>
            </a:extLst>
          </p:cNvPr>
          <p:cNvSpPr/>
          <p:nvPr/>
        </p:nvSpPr>
        <p:spPr>
          <a:xfrm rot="1674249">
            <a:off x="10762740" y="5011082"/>
            <a:ext cx="1483743" cy="1592292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5137" y="624110"/>
            <a:ext cx="9449475" cy="1280890"/>
          </a:xfrm>
        </p:spPr>
        <p:txBody>
          <a:bodyPr/>
          <a:lstStyle/>
          <a:p>
            <a:pPr algn="ctr"/>
            <a:r>
              <a:rPr lang="es-CL" b="1" dirty="0">
                <a:solidFill>
                  <a:schemeClr val="accent1"/>
                </a:solidFill>
              </a:rPr>
              <a:t>2.- AREA GESTION PEDAGOGICA</a:t>
            </a:r>
            <a:br>
              <a:rPr lang="es-CL" b="1" dirty="0">
                <a:solidFill>
                  <a:schemeClr val="accent1"/>
                </a:solidFill>
              </a:rPr>
            </a:br>
            <a:r>
              <a:rPr lang="es-CL" sz="1600" b="1" dirty="0">
                <a:solidFill>
                  <a:schemeClr val="accent1"/>
                </a:solidFill>
              </a:rPr>
              <a:t>( UTP –ORIENTACION –CONVIVENCIA –PASTORAL)</a:t>
            </a:r>
            <a:endParaRPr lang="en-US" sz="1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7857" y="1731395"/>
            <a:ext cx="9556013" cy="4546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b="1" dirty="0">
                <a:solidFill>
                  <a:srgbClr val="3A583E"/>
                </a:solidFill>
              </a:rPr>
              <a:t>Comprende Tres </a:t>
            </a:r>
            <a:r>
              <a:rPr lang="es-MX" sz="2000" b="1" dirty="0" err="1">
                <a:solidFill>
                  <a:srgbClr val="3A583E"/>
                </a:solidFill>
              </a:rPr>
              <a:t>subdimensiones</a:t>
            </a:r>
            <a:r>
              <a:rPr lang="es-MX" sz="2000" dirty="0">
                <a:solidFill>
                  <a:srgbClr val="3A583E"/>
                </a:solidFill>
              </a:rPr>
              <a:t>:</a:t>
            </a:r>
          </a:p>
          <a:p>
            <a:pPr algn="just"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</a:rPr>
              <a:t>Gestión Curricular</a:t>
            </a:r>
            <a:r>
              <a:rPr lang="es-MX" sz="2000" dirty="0"/>
              <a:t>: </a:t>
            </a:r>
            <a:r>
              <a:rPr lang="es-MX" sz="2000" b="1" dirty="0">
                <a:solidFill>
                  <a:srgbClr val="3A583E"/>
                </a:solidFill>
              </a:rPr>
              <a:t>Describe procedimientos y prácticas que se utilizan para coordinar, planificar, monitorear y evaluar el proceso de enseñanza – aprendizaje del colegio San Rafael Arcángel.</a:t>
            </a:r>
          </a:p>
          <a:p>
            <a:pPr algn="just"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</a:rPr>
              <a:t>Enseñanza y aprendizaje en el Aula</a:t>
            </a:r>
            <a:r>
              <a:rPr lang="es-MX" sz="2000" dirty="0"/>
              <a:t>: </a:t>
            </a:r>
            <a:r>
              <a:rPr lang="es-MX" sz="2000" b="1" dirty="0">
                <a:solidFill>
                  <a:srgbClr val="3A583E"/>
                </a:solidFill>
              </a:rPr>
              <a:t>Procedimientos y prácticas que implementan los docentes en clases para asegurar el logro de los objetivos de aprendizaje: estrategias efectivas – Manejo de la clase  - vínculos positivos – uso efectivo del tiempo: Claves para lograr aprendizajes en los estudiantes</a:t>
            </a:r>
            <a:r>
              <a:rPr lang="es-MX" sz="2000" dirty="0">
                <a:solidFill>
                  <a:srgbClr val="3A583E"/>
                </a:solidFill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</a:rPr>
              <a:t>Apoyo al desarrollo de los estudiantes</a:t>
            </a:r>
            <a:r>
              <a:rPr lang="es-MX" sz="2000" dirty="0"/>
              <a:t>: </a:t>
            </a:r>
            <a:r>
              <a:rPr lang="es-MX" sz="2000" b="1" dirty="0">
                <a:solidFill>
                  <a:srgbClr val="3A583E"/>
                </a:solidFill>
              </a:rPr>
              <a:t>Procedimientos y estrategias para velar por el desarrollo académico, afectivo y social de todos los estudiantes considerando sus diversas necesidades, habilidades, características  e intereses.</a:t>
            </a:r>
          </a:p>
          <a:p>
            <a:pPr algn="just"/>
            <a:endParaRPr lang="en-US" dirty="0"/>
          </a:p>
        </p:txBody>
      </p:sp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215" y="179234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32400" y="136167"/>
            <a:ext cx="5927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s" b="1" dirty="0">
                <a:solidFill>
                  <a:srgbClr val="0000FF"/>
                </a:solidFill>
              </a:rPr>
              <a:t>Lineamientos Pedagógicos</a:t>
            </a:r>
            <a:endParaRPr b="1" dirty="0">
              <a:solidFill>
                <a:srgbClr val="0000FF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967041" y="707454"/>
            <a:ext cx="10663172" cy="25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785592" y="3658435"/>
            <a:ext cx="1583688" cy="2655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dirty="0">
                <a:solidFill>
                  <a:srgbClr val="434343"/>
                </a:solidFill>
              </a:rPr>
              <a:t>Plan Pastoral:</a:t>
            </a:r>
            <a:endParaRPr b="1" dirty="0">
              <a:solidFill>
                <a:srgbClr val="434343"/>
              </a:solidFill>
            </a:endParaRPr>
          </a:p>
          <a:p>
            <a:pPr algn="just"/>
            <a:r>
              <a:rPr lang="es" dirty="0">
                <a:solidFill>
                  <a:srgbClr val="434343"/>
                </a:solidFill>
              </a:rPr>
              <a:t>-Fortalecer procesos de formación valórica.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930672" y="3663182"/>
            <a:ext cx="1845371" cy="2651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600" b="1" dirty="0">
                <a:solidFill>
                  <a:srgbClr val="434343"/>
                </a:solidFill>
              </a:rPr>
              <a:t>Programa de Integración Escolar:</a:t>
            </a:r>
            <a:endParaRPr sz="1600" b="1" dirty="0">
              <a:solidFill>
                <a:srgbClr val="434343"/>
              </a:solidFill>
            </a:endParaRPr>
          </a:p>
          <a:p>
            <a:pPr algn="just"/>
            <a:r>
              <a:rPr lang="es" sz="1600" dirty="0">
                <a:solidFill>
                  <a:srgbClr val="434343"/>
                </a:solidFill>
              </a:rPr>
              <a:t>-Dar respuesta educativa a los estudiantes con necesidades educativas especiales (NEE).</a:t>
            </a:r>
            <a:endParaRPr sz="1600" dirty="0">
              <a:solidFill>
                <a:srgbClr val="434343"/>
              </a:solidFill>
            </a:endParaRPr>
          </a:p>
          <a:p>
            <a:pPr algn="just"/>
            <a:endParaRPr sz="1600" dirty="0">
              <a:solidFill>
                <a:srgbClr val="434343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251044" y="3668868"/>
            <a:ext cx="1908881" cy="2651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600" b="1" dirty="0">
                <a:solidFill>
                  <a:srgbClr val="434343"/>
                </a:solidFill>
              </a:rPr>
              <a:t>PASOS:</a:t>
            </a:r>
            <a:endParaRPr sz="1600" b="1" dirty="0">
              <a:solidFill>
                <a:srgbClr val="434343"/>
              </a:solidFill>
            </a:endParaRPr>
          </a:p>
          <a:p>
            <a:pPr algn="just"/>
            <a:endParaRPr lang="es" sz="1600" dirty="0">
              <a:solidFill>
                <a:srgbClr val="434343"/>
              </a:solidFill>
            </a:endParaRPr>
          </a:p>
          <a:p>
            <a:pPr algn="just"/>
            <a:r>
              <a:rPr lang="es" sz="1600" dirty="0">
                <a:solidFill>
                  <a:srgbClr val="434343"/>
                </a:solidFill>
              </a:rPr>
              <a:t>Acompañar a los estudiantes en su desarrollo personal, vocacional y social.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531264" y="3658436"/>
            <a:ext cx="1743939" cy="2655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1600" b="1" dirty="0">
                <a:solidFill>
                  <a:srgbClr val="434343"/>
                </a:solidFill>
              </a:rPr>
              <a:t>Plan de Gestión de la CE:</a:t>
            </a:r>
            <a:endParaRPr sz="1600" b="1" dirty="0">
              <a:solidFill>
                <a:srgbClr val="434343"/>
              </a:solidFill>
            </a:endParaRPr>
          </a:p>
          <a:p>
            <a:pPr algn="just"/>
            <a:r>
              <a:rPr lang="es" sz="1600" dirty="0">
                <a:solidFill>
                  <a:srgbClr val="434343"/>
                </a:solidFill>
              </a:rPr>
              <a:t>-Promover la participación, prevención y resolución de conflictos</a:t>
            </a:r>
            <a:r>
              <a:rPr lang="es" sz="2400" dirty="0">
                <a:solidFill>
                  <a:srgbClr val="434343"/>
                </a:solidFill>
              </a:rPr>
              <a:t>.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9815313" y="3666495"/>
            <a:ext cx="1772517" cy="2655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" sz="1600" b="1" dirty="0">
                <a:solidFill>
                  <a:srgbClr val="434343"/>
                </a:solidFill>
              </a:rPr>
              <a:t>Actividades Curriculares de libre elección:</a:t>
            </a:r>
            <a:endParaRPr sz="1600" b="1" dirty="0">
              <a:solidFill>
                <a:srgbClr val="434343"/>
              </a:solidFill>
            </a:endParaRPr>
          </a:p>
          <a:p>
            <a:pPr algn="just"/>
            <a:r>
              <a:rPr lang="es" sz="1600" dirty="0">
                <a:solidFill>
                  <a:srgbClr val="434343"/>
                </a:solidFill>
              </a:rPr>
              <a:t>-A través de talleres que permiten enriquecer la formación de los estudiantes</a:t>
            </a:r>
            <a:endParaRPr sz="1600" dirty="0">
              <a:solidFill>
                <a:srgbClr val="434343"/>
              </a:solidFill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1541071" y="2930854"/>
            <a:ext cx="258418" cy="6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A583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68" name="Google Shape;68;p14"/>
          <p:cNvSpPr/>
          <p:nvPr/>
        </p:nvSpPr>
        <p:spPr>
          <a:xfrm>
            <a:off x="3848135" y="2930854"/>
            <a:ext cx="258418" cy="6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A583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69" name="Google Shape;69;p14"/>
          <p:cNvSpPr/>
          <p:nvPr/>
        </p:nvSpPr>
        <p:spPr>
          <a:xfrm>
            <a:off x="6119392" y="2930854"/>
            <a:ext cx="258418" cy="6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A583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70" name="Google Shape;70;p14"/>
          <p:cNvSpPr/>
          <p:nvPr/>
        </p:nvSpPr>
        <p:spPr>
          <a:xfrm>
            <a:off x="8366869" y="2930854"/>
            <a:ext cx="258418" cy="6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A583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71" name="Google Shape;71;p14"/>
          <p:cNvSpPr/>
          <p:nvPr/>
        </p:nvSpPr>
        <p:spPr>
          <a:xfrm>
            <a:off x="10625312" y="2930854"/>
            <a:ext cx="258418" cy="6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A583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15" name="Imagen 1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9" y="222366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01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32400" y="136167"/>
            <a:ext cx="5927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s" b="1">
                <a:solidFill>
                  <a:srgbClr val="0000FF"/>
                </a:solidFill>
              </a:rPr>
              <a:t>Lineamientos Pedagógicos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39915" y="2380183"/>
            <a:ext cx="1209600" cy="60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1600" b="1" dirty="0">
                <a:solidFill>
                  <a:srgbClr val="3A5E3E"/>
                </a:solidFill>
              </a:rPr>
              <a:t>con énfasis</a:t>
            </a:r>
            <a:endParaRPr sz="1600" b="1" dirty="0">
              <a:solidFill>
                <a:srgbClr val="3A5E3E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93359" y="1728000"/>
            <a:ext cx="2657054" cy="5104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2400" b="1" dirty="0">
                <a:solidFill>
                  <a:srgbClr val="434343"/>
                </a:solidFill>
              </a:rPr>
              <a:t>PLANIFICACIÓN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5102038" y="2698746"/>
            <a:ext cx="272000" cy="5132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81" name="Google Shape;81;p15"/>
          <p:cNvSpPr txBox="1"/>
          <p:nvPr/>
        </p:nvSpPr>
        <p:spPr>
          <a:xfrm>
            <a:off x="407970" y="3303874"/>
            <a:ext cx="2169200" cy="604800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" sz="1600" b="1" dirty="0">
                <a:solidFill>
                  <a:srgbClr val="C00000"/>
                </a:solidFill>
              </a:rPr>
              <a:t>Retroalimentación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753992" y="1732164"/>
            <a:ext cx="3062940" cy="875058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2400" b="1" dirty="0">
                <a:solidFill>
                  <a:srgbClr val="434343"/>
                </a:solidFill>
              </a:rPr>
              <a:t>PLAN INTERNO DE EVALUACIÓN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3218109" y="3303545"/>
            <a:ext cx="4311858" cy="3131200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" sz="1600" b="1" dirty="0">
                <a:solidFill>
                  <a:srgbClr val="C00000"/>
                </a:solidFill>
              </a:rPr>
              <a:t>1. Diagnóstico </a:t>
            </a:r>
            <a:r>
              <a:rPr lang="es" sz="1600" dirty="0">
                <a:solidFill>
                  <a:schemeClr val="dk2"/>
                </a:solidFill>
              </a:rPr>
              <a:t>(EMN y PDN de año anterior).</a:t>
            </a:r>
            <a:endParaRPr sz="1600" dirty="0">
              <a:solidFill>
                <a:schemeClr val="dk2"/>
              </a:solidFill>
            </a:endParaRPr>
          </a:p>
          <a:p>
            <a:pPr algn="just"/>
            <a:r>
              <a:rPr lang="es" sz="1600" b="1" dirty="0">
                <a:solidFill>
                  <a:srgbClr val="C00000"/>
                </a:solidFill>
              </a:rPr>
              <a:t>2. DIA socioemocional y Convivencia </a:t>
            </a:r>
            <a:r>
              <a:rPr lang="es" sz="1600" dirty="0">
                <a:solidFill>
                  <a:schemeClr val="dk2"/>
                </a:solidFill>
              </a:rPr>
              <a:t>(1° básico a IV° medio).</a:t>
            </a:r>
            <a:endParaRPr sz="1600" dirty="0">
              <a:solidFill>
                <a:schemeClr val="dk2"/>
              </a:solidFill>
            </a:endParaRPr>
          </a:p>
          <a:p>
            <a:pPr algn="just"/>
            <a:r>
              <a:rPr lang="es" sz="1600" b="1" dirty="0">
                <a:solidFill>
                  <a:srgbClr val="C00000"/>
                </a:solidFill>
              </a:rPr>
              <a:t>3. DIA de Lenguaje y Matemática </a:t>
            </a:r>
            <a:r>
              <a:rPr lang="es" sz="1600" dirty="0">
                <a:solidFill>
                  <a:schemeClr val="dk2"/>
                </a:solidFill>
              </a:rPr>
              <a:t>en 4°, 8° y II° medio.</a:t>
            </a:r>
            <a:endParaRPr sz="1600" dirty="0">
              <a:solidFill>
                <a:schemeClr val="dk2"/>
              </a:solidFill>
            </a:endParaRPr>
          </a:p>
          <a:p>
            <a:pPr algn="just"/>
            <a:r>
              <a:rPr lang="es" sz="1600" b="1" dirty="0">
                <a:solidFill>
                  <a:srgbClr val="C00000"/>
                </a:solidFill>
              </a:rPr>
              <a:t>4. PDN Pruebas de Nivel intermedias</a:t>
            </a:r>
            <a:r>
              <a:rPr lang="es" sz="1600" dirty="0">
                <a:solidFill>
                  <a:schemeClr val="dk2"/>
                </a:solidFill>
              </a:rPr>
              <a:t>, de 1° básico a II° medio (junio y noviembre).</a:t>
            </a:r>
            <a:endParaRPr sz="1600" dirty="0">
              <a:solidFill>
                <a:schemeClr val="dk2"/>
              </a:solidFill>
            </a:endParaRPr>
          </a:p>
          <a:p>
            <a:pPr algn="just"/>
            <a:r>
              <a:rPr lang="es" sz="1600" b="1" dirty="0">
                <a:solidFill>
                  <a:srgbClr val="C00000"/>
                </a:solidFill>
              </a:rPr>
              <a:t>5. EMN Ensayos de Medición Nacional</a:t>
            </a:r>
            <a:r>
              <a:rPr lang="es" sz="1600" dirty="0">
                <a:solidFill>
                  <a:schemeClr val="dk2"/>
                </a:solidFill>
              </a:rPr>
              <a:t>, 4°, 8° y II° medio (abril, mayo, agosto).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8234310" y="1732165"/>
            <a:ext cx="3382368" cy="875058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2400" b="1" dirty="0">
                <a:solidFill>
                  <a:srgbClr val="434343"/>
                </a:solidFill>
              </a:rPr>
              <a:t>RECURSOS PEDAGÓGICOS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8033044" y="3322172"/>
            <a:ext cx="3768380" cy="2728800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" sz="1600" b="1" dirty="0">
                <a:solidFill>
                  <a:srgbClr val="C00000"/>
                </a:solidFill>
              </a:rPr>
              <a:t>1.</a:t>
            </a:r>
            <a:r>
              <a:rPr lang="es" sz="1600" dirty="0">
                <a:solidFill>
                  <a:schemeClr val="dk2"/>
                </a:solidFill>
              </a:rPr>
              <a:t> Estrategias de comprensión lectora - </a:t>
            </a:r>
            <a:r>
              <a:rPr lang="es" sz="1600" b="1" dirty="0">
                <a:solidFill>
                  <a:srgbClr val="C00000"/>
                </a:solidFill>
              </a:rPr>
              <a:t>Ziemax</a:t>
            </a:r>
            <a:r>
              <a:rPr lang="es" sz="1600" b="1" dirty="0">
                <a:solidFill>
                  <a:schemeClr val="dk2"/>
                </a:solidFill>
              </a:rPr>
              <a:t> </a:t>
            </a:r>
            <a:r>
              <a:rPr lang="es" sz="1600" dirty="0">
                <a:solidFill>
                  <a:schemeClr val="dk2"/>
                </a:solidFill>
              </a:rPr>
              <a:t>- Kínder a 8° año básico </a:t>
            </a:r>
            <a:endParaRPr sz="1600" dirty="0">
              <a:solidFill>
                <a:schemeClr val="dk2"/>
              </a:solidFill>
            </a:endParaRPr>
          </a:p>
          <a:p>
            <a:pPr algn="just"/>
            <a:r>
              <a:rPr lang="es" sz="1600" b="1" dirty="0">
                <a:solidFill>
                  <a:srgbClr val="C00000"/>
                </a:solidFill>
              </a:rPr>
              <a:t>2.</a:t>
            </a:r>
            <a:r>
              <a:rPr lang="es" sz="1600" dirty="0">
                <a:solidFill>
                  <a:schemeClr val="dk2"/>
                </a:solidFill>
              </a:rPr>
              <a:t> Escritura y producción de textos - </a:t>
            </a:r>
            <a:r>
              <a:rPr lang="es" sz="1600" b="1" dirty="0">
                <a:solidFill>
                  <a:srgbClr val="C00000"/>
                </a:solidFill>
              </a:rPr>
              <a:t>Caligrafix</a:t>
            </a:r>
            <a:r>
              <a:rPr lang="es" sz="1600" b="1" dirty="0">
                <a:solidFill>
                  <a:schemeClr val="dk2"/>
                </a:solidFill>
              </a:rPr>
              <a:t> </a:t>
            </a:r>
            <a:r>
              <a:rPr lang="es" sz="1600" dirty="0">
                <a:solidFill>
                  <a:schemeClr val="dk2"/>
                </a:solidFill>
              </a:rPr>
              <a:t>- 1° a 4° básico. </a:t>
            </a:r>
            <a:endParaRPr sz="1600" dirty="0">
              <a:solidFill>
                <a:schemeClr val="dk2"/>
              </a:solidFill>
            </a:endParaRPr>
          </a:p>
          <a:p>
            <a:pPr algn="just"/>
            <a:r>
              <a:rPr lang="es" sz="1600" b="1" dirty="0">
                <a:solidFill>
                  <a:srgbClr val="C00000"/>
                </a:solidFill>
              </a:rPr>
              <a:t>3.</a:t>
            </a:r>
            <a:r>
              <a:rPr lang="es" sz="1600" dirty="0">
                <a:solidFill>
                  <a:schemeClr val="dk2"/>
                </a:solidFill>
              </a:rPr>
              <a:t> Apoyo pedagógico - </a:t>
            </a:r>
            <a:r>
              <a:rPr lang="es" sz="1600" b="1" dirty="0">
                <a:solidFill>
                  <a:srgbClr val="C00000"/>
                </a:solidFill>
              </a:rPr>
              <a:t>Puntaje Nacional</a:t>
            </a:r>
            <a:r>
              <a:rPr lang="es" sz="1600" dirty="0">
                <a:solidFill>
                  <a:schemeClr val="dk2"/>
                </a:solidFill>
              </a:rPr>
              <a:t> - 7° básico a IV°medio. </a:t>
            </a:r>
            <a:endParaRPr sz="1600" dirty="0">
              <a:solidFill>
                <a:schemeClr val="dk2"/>
              </a:solidFill>
            </a:endParaRPr>
          </a:p>
          <a:p>
            <a:pPr algn="just"/>
            <a:r>
              <a:rPr lang="es" sz="1600" b="1" dirty="0">
                <a:solidFill>
                  <a:srgbClr val="C00000"/>
                </a:solidFill>
              </a:rPr>
              <a:t>4.</a:t>
            </a:r>
            <a:r>
              <a:rPr lang="es" sz="1600" dirty="0">
                <a:solidFill>
                  <a:schemeClr val="dk2"/>
                </a:solidFill>
              </a:rPr>
              <a:t> </a:t>
            </a:r>
            <a:r>
              <a:rPr lang="es" sz="1600" b="1" dirty="0">
                <a:solidFill>
                  <a:srgbClr val="C00000"/>
                </a:solidFill>
              </a:rPr>
              <a:t>Texto del estudiante</a:t>
            </a:r>
            <a:r>
              <a:rPr lang="es" sz="2400" dirty="0">
                <a:solidFill>
                  <a:schemeClr val="dk2"/>
                </a:solidFill>
              </a:rPr>
              <a:t>.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14" name="Imagen 13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  <p:sp>
        <p:nvSpPr>
          <p:cNvPr id="19" name="Google Shape;79;p15"/>
          <p:cNvSpPr/>
          <p:nvPr/>
        </p:nvSpPr>
        <p:spPr>
          <a:xfrm>
            <a:off x="9917234" y="2741114"/>
            <a:ext cx="272000" cy="5132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0" name="Google Shape;79;p15"/>
          <p:cNvSpPr/>
          <p:nvPr/>
        </p:nvSpPr>
        <p:spPr>
          <a:xfrm>
            <a:off x="1230683" y="2673331"/>
            <a:ext cx="272000" cy="5132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67701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6883" y="1665732"/>
              <a:ext cx="2325624" cy="27264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2888" y="4430267"/>
              <a:ext cx="1200911" cy="5989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2484" y="1050036"/>
              <a:ext cx="897636" cy="44653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28099" y="2363994"/>
            <a:ext cx="7799285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160"/>
              </a:lnSpc>
              <a:spcBef>
                <a:spcPts val="105"/>
              </a:spcBef>
            </a:pPr>
            <a:r>
              <a:rPr sz="4400" b="1" dirty="0">
                <a:latin typeface="Arial"/>
                <a:cs typeface="Arial"/>
              </a:rPr>
              <a:t>Resultados</a:t>
            </a:r>
            <a:r>
              <a:rPr sz="4400" b="1" spc="-30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Educativos</a:t>
            </a:r>
            <a:endParaRPr sz="4400" dirty="0">
              <a:latin typeface="Arial"/>
              <a:cs typeface="Arial"/>
            </a:endParaRPr>
          </a:p>
          <a:p>
            <a:pPr marL="525145">
              <a:lnSpc>
                <a:spcPts val="5160"/>
              </a:lnSpc>
            </a:pPr>
            <a:r>
              <a:rPr sz="4400" spc="-20" dirty="0"/>
              <a:t>20</a:t>
            </a:r>
            <a:r>
              <a:rPr sz="4400" b="1" spc="-20" dirty="0">
                <a:solidFill>
                  <a:srgbClr val="FF5235"/>
                </a:solidFill>
                <a:latin typeface="Arial"/>
                <a:cs typeface="Arial"/>
              </a:rPr>
              <a:t>24</a:t>
            </a:r>
            <a:r>
              <a:rPr lang="es-MX" sz="4400" b="1" spc="-20" dirty="0">
                <a:solidFill>
                  <a:srgbClr val="FF5235"/>
                </a:solidFill>
                <a:latin typeface="Arial"/>
                <a:cs typeface="Arial"/>
              </a:rPr>
              <a:t> San Rafael </a:t>
            </a:r>
            <a:r>
              <a:rPr lang="es-MX" sz="4400" b="1" spc="-20" dirty="0" err="1">
                <a:solidFill>
                  <a:srgbClr val="FF5235"/>
                </a:solidFill>
                <a:latin typeface="Arial"/>
                <a:cs typeface="Arial"/>
              </a:rPr>
              <a:t>Arcangel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1004" y="3650107"/>
            <a:ext cx="650875" cy="2882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4965"/>
              </a:lnSpc>
            </a:pPr>
            <a:r>
              <a:rPr sz="4400" spc="-50" dirty="0">
                <a:solidFill>
                  <a:srgbClr val="FFFFFF"/>
                </a:solidFill>
                <a:latin typeface="Arial MT"/>
                <a:cs typeface="Arial MT"/>
              </a:rPr>
              <a:t>^</a:t>
            </a:r>
            <a:endParaRPr sz="4400" dirty="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82556" y="356615"/>
            <a:ext cx="1831848" cy="690372"/>
          </a:xfrm>
          <a:prstGeom prst="rect">
            <a:avLst/>
          </a:prstGeom>
        </p:spPr>
      </p:pic>
      <p:pic>
        <p:nvPicPr>
          <p:cNvPr id="11" name="Imagen 10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14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8637" y="652024"/>
            <a:ext cx="9780315" cy="838930"/>
          </a:xfrm>
        </p:spPr>
        <p:txBody>
          <a:bodyPr>
            <a:normAutofit/>
          </a:bodyPr>
          <a:lstStyle/>
          <a:p>
            <a:pPr algn="ctr"/>
            <a:r>
              <a:rPr lang="es-MX" sz="2100" b="1" dirty="0">
                <a:solidFill>
                  <a:srgbClr val="3A583E"/>
                </a:solidFill>
              </a:rPr>
              <a:t>RESULTADOS INDICADORES DE DESARROLLLO PERSONAL Y SOCIAL 2024</a:t>
            </a:r>
            <a:br>
              <a:rPr lang="es-MX" sz="2100" b="1" dirty="0">
                <a:solidFill>
                  <a:srgbClr val="3A583E"/>
                </a:solidFill>
              </a:rPr>
            </a:br>
            <a:r>
              <a:rPr lang="es-MX" sz="2100" b="1" dirty="0">
                <a:solidFill>
                  <a:srgbClr val="3A583E"/>
                </a:solidFill>
              </a:rPr>
              <a:t>(0 a 100 </a:t>
            </a:r>
            <a:r>
              <a:rPr lang="es-MX" sz="2100" b="1" dirty="0" err="1">
                <a:solidFill>
                  <a:srgbClr val="3A583E"/>
                </a:solidFill>
              </a:rPr>
              <a:t>ptos</a:t>
            </a:r>
            <a:r>
              <a:rPr lang="es-MX" sz="2100" b="1" dirty="0">
                <a:solidFill>
                  <a:srgbClr val="3A583E"/>
                </a:solidFill>
              </a:rPr>
              <a:t>)</a:t>
            </a:r>
            <a:endParaRPr lang="en-US" sz="2100" b="1" dirty="0">
              <a:solidFill>
                <a:srgbClr val="3A583E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863191"/>
              </p:ext>
            </p:extLst>
          </p:nvPr>
        </p:nvGraphicFramePr>
        <p:xfrm>
          <a:off x="1809205" y="1921144"/>
          <a:ext cx="9610500" cy="3362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65">
                  <a:extLst>
                    <a:ext uri="{9D8B030D-6E8A-4147-A177-3AD203B41FA5}">
                      <a16:colId xmlns:a16="http://schemas.microsoft.com/office/drawing/2014/main" val="3039270892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312651631"/>
                    </a:ext>
                  </a:extLst>
                </a:gridCol>
                <a:gridCol w="1802674">
                  <a:extLst>
                    <a:ext uri="{9D8B030D-6E8A-4147-A177-3AD203B41FA5}">
                      <a16:colId xmlns:a16="http://schemas.microsoft.com/office/drawing/2014/main" val="625793867"/>
                    </a:ext>
                  </a:extLst>
                </a:gridCol>
                <a:gridCol w="1753190">
                  <a:extLst>
                    <a:ext uri="{9D8B030D-6E8A-4147-A177-3AD203B41FA5}">
                      <a16:colId xmlns:a16="http://schemas.microsoft.com/office/drawing/2014/main" val="2417205542"/>
                    </a:ext>
                  </a:extLst>
                </a:gridCol>
              </a:tblGrid>
              <a:tr h="5479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4to Básico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6to Básico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2do Medio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902154"/>
                  </a:ext>
                </a:extLst>
              </a:tr>
              <a:tr h="70369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Autoestima</a:t>
                      </a:r>
                      <a:r>
                        <a:rPr lang="es-MX" b="1" baseline="0" dirty="0">
                          <a:solidFill>
                            <a:srgbClr val="3A5E3E"/>
                          </a:solidFill>
                        </a:rPr>
                        <a:t> académica y Motivación escolar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68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74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76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37954"/>
                  </a:ext>
                </a:extLst>
              </a:tr>
              <a:tr h="70369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Clima de Convivencia</a:t>
                      </a:r>
                      <a:r>
                        <a:rPr lang="es-MX" b="1" baseline="0" dirty="0">
                          <a:solidFill>
                            <a:srgbClr val="3A5E3E"/>
                          </a:solidFill>
                        </a:rPr>
                        <a:t> Escolar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72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75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77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236943"/>
                  </a:ext>
                </a:extLst>
              </a:tr>
              <a:tr h="70369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Participación y Formación Ciudadana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74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77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81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095353"/>
                  </a:ext>
                </a:extLst>
              </a:tr>
              <a:tr h="70369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Hábitos de Vida Saludable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69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73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74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055957"/>
                  </a:ext>
                </a:extLst>
              </a:tr>
            </a:tbl>
          </a:graphicData>
        </a:graphic>
      </p:graphicFrame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CB62014-4AF1-8EBE-F3E2-486E5931D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153973"/>
              </p:ext>
            </p:extLst>
          </p:nvPr>
        </p:nvGraphicFramePr>
        <p:xfrm>
          <a:off x="1843790" y="1439057"/>
          <a:ext cx="9660823" cy="4512039"/>
        </p:xfrm>
        <a:graphic>
          <a:graphicData uri="http://schemas.openxmlformats.org/drawingml/2006/table">
            <a:tbl>
              <a:tblPr/>
              <a:tblGrid>
                <a:gridCol w="2750610">
                  <a:extLst>
                    <a:ext uri="{9D8B030D-6E8A-4147-A177-3AD203B41FA5}">
                      <a16:colId xmlns:a16="http://schemas.microsoft.com/office/drawing/2014/main" val="4872466"/>
                    </a:ext>
                  </a:extLst>
                </a:gridCol>
                <a:gridCol w="1186365">
                  <a:extLst>
                    <a:ext uri="{9D8B030D-6E8A-4147-A177-3AD203B41FA5}">
                      <a16:colId xmlns:a16="http://schemas.microsoft.com/office/drawing/2014/main" val="323686723"/>
                    </a:ext>
                  </a:extLst>
                </a:gridCol>
                <a:gridCol w="1142426">
                  <a:extLst>
                    <a:ext uri="{9D8B030D-6E8A-4147-A177-3AD203B41FA5}">
                      <a16:colId xmlns:a16="http://schemas.microsoft.com/office/drawing/2014/main" val="2723721242"/>
                    </a:ext>
                  </a:extLst>
                </a:gridCol>
                <a:gridCol w="1239093">
                  <a:extLst>
                    <a:ext uri="{9D8B030D-6E8A-4147-A177-3AD203B41FA5}">
                      <a16:colId xmlns:a16="http://schemas.microsoft.com/office/drawing/2014/main" val="2841757202"/>
                    </a:ext>
                  </a:extLst>
                </a:gridCol>
                <a:gridCol w="940304">
                  <a:extLst>
                    <a:ext uri="{9D8B030D-6E8A-4147-A177-3AD203B41FA5}">
                      <a16:colId xmlns:a16="http://schemas.microsoft.com/office/drawing/2014/main" val="603607421"/>
                    </a:ext>
                  </a:extLst>
                </a:gridCol>
                <a:gridCol w="843639">
                  <a:extLst>
                    <a:ext uri="{9D8B030D-6E8A-4147-A177-3AD203B41FA5}">
                      <a16:colId xmlns:a16="http://schemas.microsoft.com/office/drawing/2014/main" val="4120536661"/>
                    </a:ext>
                  </a:extLst>
                </a:gridCol>
                <a:gridCol w="855355">
                  <a:extLst>
                    <a:ext uri="{9D8B030D-6E8A-4147-A177-3AD203B41FA5}">
                      <a16:colId xmlns:a16="http://schemas.microsoft.com/office/drawing/2014/main" val="800132295"/>
                    </a:ext>
                  </a:extLst>
                </a:gridCol>
                <a:gridCol w="703031">
                  <a:extLst>
                    <a:ext uri="{9D8B030D-6E8A-4147-A177-3AD203B41FA5}">
                      <a16:colId xmlns:a16="http://schemas.microsoft.com/office/drawing/2014/main" val="3538725932"/>
                    </a:ext>
                  </a:extLst>
                </a:gridCol>
              </a:tblGrid>
              <a:tr h="95151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CL" sz="2000" b="1" i="0" u="none" strike="noStrike" dirty="0">
                          <a:solidFill>
                            <a:srgbClr val="275317"/>
                          </a:solidFill>
                          <a:effectLst/>
                          <a:latin typeface="Arial" panose="020B0604020202020204" pitchFamily="34" charset="0"/>
                        </a:rPr>
                        <a:t>RESULTADOS EDUCATIVOS SIMCE 2024 COLEGIO SAN RAFAEL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282396"/>
                  </a:ext>
                </a:extLst>
              </a:tr>
              <a:tr h="613882">
                <a:tc>
                  <a:txBody>
                    <a:bodyPr/>
                    <a:lstStyle/>
                    <a:p>
                      <a:pPr algn="l" fontAlgn="b"/>
                      <a:endParaRPr lang="es-CL" sz="20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2000" b="1" i="0" u="none" strike="noStrike" dirty="0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20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2000" b="1" i="0" u="none" strike="noStrike" dirty="0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950975"/>
                  </a:ext>
                </a:extLst>
              </a:tr>
              <a:tr h="982213">
                <a:tc>
                  <a:txBody>
                    <a:bodyPr/>
                    <a:lstStyle/>
                    <a:p>
                      <a:pPr algn="ctr" fontAlgn="b"/>
                      <a:endParaRPr lang="es-CL" sz="15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4T0 Básico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6to Básico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2do Medio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800" b="1" i="0" u="none" strike="noStrike" dirty="0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695135"/>
                  </a:ext>
                </a:extLst>
              </a:tr>
              <a:tr h="98221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LENGUAJE Y COMUNICACIÓN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285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276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267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5931372"/>
                  </a:ext>
                </a:extLst>
              </a:tr>
              <a:tr h="98221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MATEMATICA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269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265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294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1" i="0" u="none" strike="noStrike" dirty="0">
                        <a:solidFill>
                          <a:srgbClr val="275317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735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0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747" y="155277"/>
            <a:ext cx="6199560" cy="6400800"/>
          </a:xfrm>
          <a:prstGeom prst="rect">
            <a:avLst/>
          </a:prstGeom>
        </p:spPr>
      </p:pic>
      <p:pic>
        <p:nvPicPr>
          <p:cNvPr id="3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0414" y="155277"/>
            <a:ext cx="5770963" cy="66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6670" y="649989"/>
            <a:ext cx="8798944" cy="635347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</a:rPr>
              <a:t>RESULTADOS INGRESO EDUCACION SUPERIOR 2024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905619"/>
              </p:ext>
            </p:extLst>
          </p:nvPr>
        </p:nvGraphicFramePr>
        <p:xfrm>
          <a:off x="1345325" y="2133600"/>
          <a:ext cx="1000163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878">
                  <a:extLst>
                    <a:ext uri="{9D8B030D-6E8A-4147-A177-3AD203B41FA5}">
                      <a16:colId xmlns:a16="http://schemas.microsoft.com/office/drawing/2014/main" val="1080686205"/>
                    </a:ext>
                  </a:extLst>
                </a:gridCol>
                <a:gridCol w="3401291">
                  <a:extLst>
                    <a:ext uri="{9D8B030D-6E8A-4147-A177-3AD203B41FA5}">
                      <a16:colId xmlns:a16="http://schemas.microsoft.com/office/drawing/2014/main" val="4000659084"/>
                    </a:ext>
                  </a:extLst>
                </a:gridCol>
                <a:gridCol w="3266465">
                  <a:extLst>
                    <a:ext uri="{9D8B030D-6E8A-4147-A177-3AD203B41FA5}">
                      <a16:colId xmlns:a16="http://schemas.microsoft.com/office/drawing/2014/main" val="346530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Universidad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Cantidad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396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Andrés Bello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11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40 Seleccionados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79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Concepción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7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476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USS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6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927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UCSC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5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3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UST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3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366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UDD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2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24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UBB – PUCH-UAI - UCT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1 por</a:t>
                      </a:r>
                      <a:r>
                        <a:rPr lang="es-MX" b="1" baseline="0" dirty="0">
                          <a:solidFill>
                            <a:srgbClr val="3A5E3E"/>
                          </a:solidFill>
                        </a:rPr>
                        <a:t> Universidad (4)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11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ULL – F.T-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rgbClr val="3A5E3E"/>
                          </a:solidFill>
                        </a:rPr>
                        <a:t>1 Por Universidad (2)</a:t>
                      </a:r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3A5E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801568"/>
                  </a:ext>
                </a:extLst>
              </a:tr>
            </a:tbl>
          </a:graphicData>
        </a:graphic>
      </p:graphicFrame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118" y="442956"/>
            <a:ext cx="9805208" cy="825128"/>
          </a:xfrm>
        </p:spPr>
        <p:txBody>
          <a:bodyPr>
            <a:normAutofit/>
          </a:bodyPr>
          <a:lstStyle/>
          <a:p>
            <a:r>
              <a:rPr lang="es-MX" sz="2800" b="1" dirty="0">
                <a:solidFill>
                  <a:srgbClr val="C00000"/>
                </a:solidFill>
              </a:rPr>
              <a:t>PROYECTOS DE APOYO AREA GESTIÓN PEDAGOGICA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86928" y="1587260"/>
            <a:ext cx="10417684" cy="493431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</a:rPr>
              <a:t>PROYECTO DE INTEGRACION ESCOLAR:</a:t>
            </a:r>
          </a:p>
          <a:p>
            <a:pPr lvl="0" algn="just"/>
            <a:r>
              <a:rPr lang="es-CL" b="1" dirty="0">
                <a:solidFill>
                  <a:srgbClr val="3A583E"/>
                </a:solidFill>
              </a:rPr>
              <a:t>OBJETIVO GENERAL :Atender las necesidades educativas especiales de los estudiantes, sean aquellas condiciones  transitorias como permanentes.</a:t>
            </a:r>
          </a:p>
          <a:p>
            <a:pPr lvl="0" algn="just"/>
            <a:r>
              <a:rPr lang="es-CL" b="1" dirty="0">
                <a:solidFill>
                  <a:srgbClr val="3A583E"/>
                </a:solidFill>
              </a:rPr>
              <a:t>OBJETIVOS ESPECÍFICOS :</a:t>
            </a:r>
          </a:p>
          <a:p>
            <a:pPr lvl="0" algn="just"/>
            <a:r>
              <a:rPr lang="es-CL" b="1" dirty="0">
                <a:solidFill>
                  <a:srgbClr val="3A583E"/>
                </a:solidFill>
              </a:rPr>
              <a:t>1.- Detectar y evaluar las NEE.</a:t>
            </a:r>
            <a:endParaRPr lang="en-US" b="1" dirty="0">
              <a:solidFill>
                <a:srgbClr val="3A583E"/>
              </a:solidFill>
            </a:endParaRPr>
          </a:p>
          <a:p>
            <a:pPr algn="just"/>
            <a:r>
              <a:rPr lang="es-CL" b="1" dirty="0">
                <a:solidFill>
                  <a:srgbClr val="3A583E"/>
                </a:solidFill>
              </a:rPr>
              <a:t>2.- Sensibilizar e informar a la comunidad educativa sobre la integración y el PIE del establecimiento.</a:t>
            </a:r>
            <a:endParaRPr lang="en-US" b="1" dirty="0">
              <a:solidFill>
                <a:srgbClr val="3A583E"/>
              </a:solidFill>
            </a:endParaRPr>
          </a:p>
          <a:p>
            <a:pPr algn="just"/>
            <a:r>
              <a:rPr lang="es-CL" b="1" dirty="0">
                <a:solidFill>
                  <a:srgbClr val="3A583E"/>
                </a:solidFill>
              </a:rPr>
              <a:t>3.- Adaptar y flexibilizar el Currículum.</a:t>
            </a:r>
            <a:endParaRPr lang="en-US" b="1" dirty="0">
              <a:solidFill>
                <a:srgbClr val="3A583E"/>
              </a:solidFill>
            </a:endParaRPr>
          </a:p>
          <a:p>
            <a:pPr algn="just"/>
            <a:r>
              <a:rPr lang="es-CL" b="1" dirty="0">
                <a:solidFill>
                  <a:srgbClr val="3A583E"/>
                </a:solidFill>
              </a:rPr>
              <a:t>4.- Promover la participación de la familia y la comunidad.</a:t>
            </a:r>
            <a:endParaRPr lang="en-US" b="1" dirty="0">
              <a:solidFill>
                <a:srgbClr val="3A583E"/>
              </a:solidFill>
            </a:endParaRPr>
          </a:p>
          <a:p>
            <a:pPr algn="just"/>
            <a:r>
              <a:rPr lang="es-CL" b="1" dirty="0">
                <a:solidFill>
                  <a:srgbClr val="3A583E"/>
                </a:solidFill>
              </a:rPr>
              <a:t>5.- Coordinar y monitorear el trabajo colaborativo entre profesores y profesionales de apoyo, con la familia y con los estudiantes.</a:t>
            </a:r>
            <a:endParaRPr lang="en-US" b="1" dirty="0">
              <a:solidFill>
                <a:srgbClr val="3A583E"/>
              </a:solidFill>
            </a:endParaRPr>
          </a:p>
          <a:p>
            <a:pPr algn="just"/>
            <a:r>
              <a:rPr lang="es-CL" b="1" dirty="0">
                <a:solidFill>
                  <a:srgbClr val="3A583E"/>
                </a:solidFill>
              </a:rPr>
              <a:t>6.- Capacitar a la comunidad educativa en estrategias de atención a la diversidad y las NEE.</a:t>
            </a:r>
            <a:endParaRPr lang="en-US" b="1" dirty="0">
              <a:solidFill>
                <a:srgbClr val="3A583E"/>
              </a:solidFill>
            </a:endParaRPr>
          </a:p>
          <a:p>
            <a:pPr>
              <a:buFont typeface="+mj-lt"/>
              <a:buAutoNum type="arabicPeriod"/>
            </a:pPr>
            <a:endParaRPr lang="es-MX" b="1" dirty="0">
              <a:solidFill>
                <a:srgbClr val="3A583E"/>
              </a:solidFill>
            </a:endParaRPr>
          </a:p>
          <a:p>
            <a:pPr>
              <a:buFont typeface="+mj-lt"/>
              <a:buAutoNum type="arabicPeriod"/>
            </a:pPr>
            <a:endParaRPr lang="en-US" b="1" dirty="0">
              <a:solidFill>
                <a:srgbClr val="3A583E"/>
              </a:solidFill>
            </a:endParaRPr>
          </a:p>
        </p:txBody>
      </p:sp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1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894276"/>
              </p:ext>
            </p:extLst>
          </p:nvPr>
        </p:nvGraphicFramePr>
        <p:xfrm>
          <a:off x="712724" y="488142"/>
          <a:ext cx="2821844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636">
                  <a:extLst>
                    <a:ext uri="{9D8B030D-6E8A-4147-A177-3AD203B41FA5}">
                      <a16:colId xmlns:a16="http://schemas.microsoft.com/office/drawing/2014/main" val="442592763"/>
                    </a:ext>
                  </a:extLst>
                </a:gridCol>
                <a:gridCol w="966208">
                  <a:extLst>
                    <a:ext uri="{9D8B030D-6E8A-4147-A177-3AD203B41FA5}">
                      <a16:colId xmlns:a16="http://schemas.microsoft.com/office/drawing/2014/main" val="1378749931"/>
                    </a:ext>
                  </a:extLst>
                </a:gridCol>
              </a:tblGrid>
              <a:tr h="323053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EQUIPO PIE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913132"/>
                  </a:ext>
                </a:extLst>
              </a:tr>
              <a:tr h="565343">
                <a:tc>
                  <a:txBody>
                    <a:bodyPr/>
                    <a:lstStyle/>
                    <a:p>
                      <a:r>
                        <a:rPr lang="es-MX" dirty="0" err="1"/>
                        <a:t>Educ</a:t>
                      </a:r>
                      <a:r>
                        <a:rPr lang="es-MX" dirty="0"/>
                        <a:t>. Diferenciales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748631"/>
                  </a:ext>
                </a:extLst>
              </a:tr>
              <a:tr h="323053">
                <a:tc>
                  <a:txBody>
                    <a:bodyPr/>
                    <a:lstStyle/>
                    <a:p>
                      <a:r>
                        <a:rPr lang="es-MX" dirty="0" err="1"/>
                        <a:t>Psicologa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885149"/>
                  </a:ext>
                </a:extLst>
              </a:tr>
              <a:tr h="323053">
                <a:tc>
                  <a:txBody>
                    <a:bodyPr/>
                    <a:lstStyle/>
                    <a:p>
                      <a:r>
                        <a:rPr lang="es-MX" dirty="0"/>
                        <a:t>Fonoaudióloga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819516"/>
                  </a:ext>
                </a:extLst>
              </a:tr>
              <a:tr h="323053">
                <a:tc>
                  <a:txBody>
                    <a:bodyPr/>
                    <a:lstStyle/>
                    <a:p>
                      <a:r>
                        <a:rPr lang="es-MX" dirty="0"/>
                        <a:t>Kinesiólogo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553733"/>
                  </a:ext>
                </a:extLst>
              </a:tr>
              <a:tr h="323053">
                <a:tc>
                  <a:txBody>
                    <a:bodyPr/>
                    <a:lstStyle/>
                    <a:p>
                      <a:r>
                        <a:rPr lang="es-MX" dirty="0"/>
                        <a:t>Terapeuta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31002"/>
                  </a:ext>
                </a:extLst>
              </a:tr>
              <a:tr h="565343">
                <a:tc>
                  <a:txBody>
                    <a:bodyPr/>
                    <a:lstStyle/>
                    <a:p>
                      <a:r>
                        <a:rPr lang="es-MX" dirty="0"/>
                        <a:t>Técnico Diferencial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042683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4757256" y="424239"/>
            <a:ext cx="43608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ESTUDIANTES PIE 2024 SAN RAFAEL</a:t>
            </a:r>
          </a:p>
          <a:p>
            <a:r>
              <a:rPr lang="es-MX" dirty="0">
                <a:ln w="0"/>
                <a:solidFill>
                  <a:srgbClr val="3A583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N° estudiantes en el PIE	: 193</a:t>
            </a:r>
          </a:p>
          <a:p>
            <a:r>
              <a:rPr lang="es-MX" dirty="0">
                <a:ln w="0"/>
                <a:solidFill>
                  <a:srgbClr val="3A583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N° estudiantes con NEET	: 137</a:t>
            </a:r>
          </a:p>
          <a:p>
            <a:r>
              <a:rPr lang="es-MX" dirty="0">
                <a:ln w="0"/>
                <a:solidFill>
                  <a:srgbClr val="3A583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N° estudiantes con NEEP	:   56</a:t>
            </a:r>
          </a:p>
          <a:p>
            <a:r>
              <a:rPr lang="es-MX" dirty="0">
                <a:ln w="0"/>
                <a:solidFill>
                  <a:srgbClr val="3A583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Excedentes				:   71</a:t>
            </a:r>
          </a:p>
          <a:p>
            <a:pPr algn="ctr"/>
            <a:r>
              <a:rPr lang="es-MX" dirty="0">
                <a:ln w="0"/>
                <a:solidFill>
                  <a:srgbClr val="3A583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Total			: 264</a:t>
            </a:r>
          </a:p>
          <a:p>
            <a:endParaRPr lang="es-MX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28" y="2395090"/>
            <a:ext cx="6440169" cy="311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66" y="3954967"/>
            <a:ext cx="5612130" cy="246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83BF6-78F2-021E-7CD2-A5952184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3691" y="492108"/>
            <a:ext cx="9670211" cy="5529129"/>
          </a:xfrm>
        </p:spPr>
        <p:txBody>
          <a:bodyPr>
            <a:normAutofit fontScale="90000"/>
          </a:bodyPr>
          <a:lstStyle/>
          <a:p>
            <a:r>
              <a:rPr lang="es-CL" b="1" dirty="0">
                <a:solidFill>
                  <a:srgbClr val="C00000"/>
                </a:solidFill>
              </a:rPr>
              <a:t>ÍNDICE DE LA PRESENTACIÓN</a:t>
            </a:r>
            <a:br>
              <a:rPr lang="es-CL" b="1" dirty="0">
                <a:solidFill>
                  <a:srgbClr val="C00000"/>
                </a:solidFill>
              </a:rPr>
            </a:br>
            <a:br>
              <a:rPr lang="es-CL" b="1" dirty="0">
                <a:solidFill>
                  <a:srgbClr val="C00000"/>
                </a:solidFill>
              </a:rPr>
            </a:br>
            <a:r>
              <a:rPr lang="es-CL" sz="3600" b="1" u="sng" dirty="0">
                <a:solidFill>
                  <a:srgbClr val="3A5E3E"/>
                </a:solidFill>
              </a:rPr>
              <a:t>AREAS   DEL MODELO GESTION ESCOLAR</a:t>
            </a:r>
            <a:br>
              <a:rPr lang="es-CL" sz="3600" b="1" u="sng" dirty="0">
                <a:solidFill>
                  <a:srgbClr val="3A5E3E"/>
                </a:solidFill>
              </a:rPr>
            </a:br>
            <a:r>
              <a:rPr lang="es-MX" sz="900" b="1" dirty="0">
                <a:solidFill>
                  <a:srgbClr val="3A5E3E"/>
                </a:solidFill>
              </a:rPr>
              <a:t>Sistema diseñado en la Ley 20,370 año 2009 y en la Ley 20,529 año 2011</a:t>
            </a:r>
            <a:br>
              <a:rPr lang="es-CL" sz="900" b="1" dirty="0">
                <a:solidFill>
                  <a:srgbClr val="3A5E3E"/>
                </a:solidFill>
              </a:rPr>
            </a:br>
            <a:br>
              <a:rPr lang="es-CL" sz="2400" b="1" dirty="0">
                <a:solidFill>
                  <a:srgbClr val="3A5E3E"/>
                </a:solidFill>
              </a:rPr>
            </a:br>
            <a:r>
              <a:rPr lang="es-CL" sz="2400" b="1" dirty="0">
                <a:solidFill>
                  <a:srgbClr val="3A5E3E"/>
                </a:solidFill>
              </a:rPr>
              <a:t> </a:t>
            </a:r>
            <a:r>
              <a:rPr lang="es-CL" sz="3100" b="1" dirty="0">
                <a:solidFill>
                  <a:srgbClr val="3A5E3E"/>
                </a:solidFill>
              </a:rPr>
              <a:t>1)		LIDERAZGO </a:t>
            </a:r>
            <a:br>
              <a:rPr lang="es-CL" sz="3100" b="1" dirty="0">
                <a:solidFill>
                  <a:srgbClr val="3A5E3E"/>
                </a:solidFill>
              </a:rPr>
            </a:br>
            <a:r>
              <a:rPr lang="es-CL" sz="3100" b="1" dirty="0">
                <a:solidFill>
                  <a:srgbClr val="3A5E3E"/>
                </a:solidFill>
              </a:rPr>
              <a:t> 2)		GESTION PEDAGOGICA</a:t>
            </a:r>
            <a:br>
              <a:rPr lang="es-CL" sz="3100" b="1" dirty="0">
                <a:solidFill>
                  <a:srgbClr val="3A5E3E"/>
                </a:solidFill>
              </a:rPr>
            </a:br>
            <a:r>
              <a:rPr lang="es-CL" sz="3100" b="1" dirty="0">
                <a:solidFill>
                  <a:srgbClr val="3A5E3E"/>
                </a:solidFill>
              </a:rPr>
              <a:t> 3)		FORMACIÓN – CONVIVENCIA – </a:t>
            </a:r>
            <a:r>
              <a:rPr lang="es-CL" sz="3100" b="1" u="sng" dirty="0">
                <a:solidFill>
                  <a:srgbClr val="3A5E3E"/>
                </a:solidFill>
              </a:rPr>
              <a:t>PASTORAL</a:t>
            </a:r>
            <a:br>
              <a:rPr lang="es-CL" sz="3100" b="1" dirty="0">
                <a:solidFill>
                  <a:srgbClr val="3A5E3E"/>
                </a:solidFill>
              </a:rPr>
            </a:br>
            <a:r>
              <a:rPr lang="es-CL" sz="3100" b="1" dirty="0">
                <a:solidFill>
                  <a:srgbClr val="3A5E3E"/>
                </a:solidFill>
              </a:rPr>
              <a:t> 4)		GESTION DE RECURSOS</a:t>
            </a:r>
            <a:br>
              <a:rPr lang="es-CL" sz="3100" b="1" dirty="0">
                <a:solidFill>
                  <a:srgbClr val="3A5E3E"/>
                </a:solidFill>
              </a:rPr>
            </a:br>
            <a:br>
              <a:rPr lang="es-CL" sz="2800" b="1" dirty="0">
                <a:solidFill>
                  <a:srgbClr val="3A5E3E"/>
                </a:solidFill>
              </a:rPr>
            </a:br>
            <a:br>
              <a:rPr lang="es-CL" dirty="0"/>
            </a:br>
            <a:r>
              <a:rPr lang="es-CL" sz="800" dirty="0"/>
              <a:t>GHF</a:t>
            </a:r>
            <a:endParaRPr lang="es-CL" dirty="0"/>
          </a:p>
        </p:txBody>
      </p:sp>
      <p:pic>
        <p:nvPicPr>
          <p:cNvPr id="3" name="Imagen 2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9" y="222366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8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8" r="-1010"/>
          <a:stretch/>
        </p:blipFill>
        <p:spPr bwMode="auto">
          <a:xfrm>
            <a:off x="1539096" y="303489"/>
            <a:ext cx="7026934" cy="2762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01678" y="4867360"/>
            <a:ext cx="6096000" cy="11574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b="1" kern="0" dirty="0">
                <a:solidFill>
                  <a:srgbClr val="88888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Día de la Inclusión y la Diversidad Educativa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b="1" kern="0" dirty="0">
                <a:solidFill>
                  <a:srgbClr val="88888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(09 de diciembre).</a:t>
            </a:r>
            <a:endParaRPr lang="en-US" sz="12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066800" algn="l"/>
              </a:tabLst>
            </a:pPr>
            <a:r>
              <a:rPr lang="es-CL" sz="500" kern="100" dirty="0">
                <a:latin typeface="Aptos"/>
                <a:ea typeface="Aptos"/>
                <a:cs typeface="Times New Roman" panose="02020603050405020304" pitchFamily="18" charset="0"/>
              </a:rPr>
              <a:t> </a:t>
            </a:r>
            <a:endParaRPr lang="en-US" sz="12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500" kern="100" dirty="0">
                <a:latin typeface="Aptos"/>
                <a:ea typeface="Aptos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5443663" y="3433792"/>
            <a:ext cx="5854065" cy="3225800"/>
          </a:xfrm>
          <a:prstGeom prst="rect">
            <a:avLst/>
          </a:prstGeom>
        </p:spPr>
      </p:pic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999" y="537846"/>
            <a:ext cx="10860656" cy="661226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700" b="1" dirty="0">
                <a:solidFill>
                  <a:srgbClr val="3A583E"/>
                </a:solidFill>
              </a:rPr>
              <a:t>PROYECTO TALLERES ACLE 2024</a:t>
            </a:r>
            <a:br>
              <a:rPr lang="es-MX" sz="2700" b="1" dirty="0">
                <a:solidFill>
                  <a:srgbClr val="3A583E"/>
                </a:solidFill>
              </a:rPr>
            </a:br>
            <a:r>
              <a:rPr lang="es-MX" sz="2200" b="1" dirty="0">
                <a:solidFill>
                  <a:srgbClr val="C00000"/>
                </a:solidFill>
              </a:rPr>
              <a:t> </a:t>
            </a:r>
            <a:r>
              <a:rPr lang="es-ES" sz="1800" b="1" i="1" u="sng" dirty="0">
                <a:solidFill>
                  <a:srgbClr val="3A5E3E"/>
                </a:solidFill>
              </a:rPr>
              <a:t>Objetivo:</a:t>
            </a:r>
            <a:r>
              <a:rPr lang="es-ES" sz="1800" b="1" i="1" dirty="0">
                <a:solidFill>
                  <a:srgbClr val="3A5E3E"/>
                </a:solidFill>
              </a:rPr>
              <a:t> Generar espacios pedagógicos que promuevan el desarrollo integral de los estudiantes.</a:t>
            </a:r>
            <a:br>
              <a:rPr lang="en-US" sz="1800" b="1" i="1" dirty="0">
                <a:solidFill>
                  <a:srgbClr val="3A5E3E"/>
                </a:solidFill>
              </a:rPr>
            </a:br>
            <a:endParaRPr lang="en-US" sz="1800" b="1" i="1" dirty="0">
              <a:solidFill>
                <a:srgbClr val="3A5E3E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468031"/>
              </p:ext>
            </p:extLst>
          </p:nvPr>
        </p:nvGraphicFramePr>
        <p:xfrm>
          <a:off x="1440658" y="1337093"/>
          <a:ext cx="9523515" cy="5408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505">
                  <a:extLst>
                    <a:ext uri="{9D8B030D-6E8A-4147-A177-3AD203B41FA5}">
                      <a16:colId xmlns:a16="http://schemas.microsoft.com/office/drawing/2014/main" val="4030404183"/>
                    </a:ext>
                  </a:extLst>
                </a:gridCol>
                <a:gridCol w="2820807">
                  <a:extLst>
                    <a:ext uri="{9D8B030D-6E8A-4147-A177-3AD203B41FA5}">
                      <a16:colId xmlns:a16="http://schemas.microsoft.com/office/drawing/2014/main" val="1636783879"/>
                    </a:ext>
                  </a:extLst>
                </a:gridCol>
                <a:gridCol w="3528203">
                  <a:extLst>
                    <a:ext uri="{9D8B030D-6E8A-4147-A177-3AD203B41FA5}">
                      <a16:colId xmlns:a16="http://schemas.microsoft.com/office/drawing/2014/main" val="2259101619"/>
                    </a:ext>
                  </a:extLst>
                </a:gridCol>
              </a:tblGrid>
              <a:tr h="347352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Taller</a:t>
                      </a:r>
                      <a:r>
                        <a:rPr lang="es-MX" b="1" baseline="0" dirty="0">
                          <a:solidFill>
                            <a:schemeClr val="bg1"/>
                          </a:solidFill>
                        </a:rPr>
                        <a:t> Acle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Taller Acle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Soportes -Apoyos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648767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Motricidad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Campeonato Inter-cursos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es-MX" sz="1600" b="1" dirty="0">
                          <a:solidFill>
                            <a:srgbClr val="3A583E"/>
                          </a:solidFill>
                        </a:rPr>
                        <a:t>ARRIENDOS DE CANCHAS</a:t>
                      </a:r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261523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Mini Fútbol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>
                          <a:solidFill>
                            <a:srgbClr val="3A58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Coro</a:t>
                      </a:r>
                      <a:endParaRPr lang="en-US" sz="1600" b="1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es-MX" sz="1600" b="1" dirty="0">
                          <a:solidFill>
                            <a:srgbClr val="3A583E"/>
                          </a:solidFill>
                        </a:rPr>
                        <a:t>ARRIENDO GIMNASIO</a:t>
                      </a:r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73573"/>
                  </a:ext>
                </a:extLst>
              </a:tr>
              <a:tr h="41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Danza Infantil</a:t>
                      </a: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Debate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es-MX" sz="1600" b="1" dirty="0">
                          <a:solidFill>
                            <a:srgbClr val="3A583E"/>
                          </a:solidFill>
                        </a:rPr>
                        <a:t>TRASLADOS</a:t>
                      </a:r>
                      <a:r>
                        <a:rPr lang="es-MX" sz="1600" b="1" baseline="0" dirty="0">
                          <a:solidFill>
                            <a:srgbClr val="3A583E"/>
                          </a:solidFill>
                        </a:rPr>
                        <a:t> EN BUSES</a:t>
                      </a:r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018511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Deportivo </a:t>
                      </a:r>
                      <a:r>
                        <a:rPr lang="es-CL" sz="1600" b="1" dirty="0" err="1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Kids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Pintura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es-MX" sz="1600" b="1" dirty="0">
                          <a:solidFill>
                            <a:srgbClr val="3A583E"/>
                          </a:solidFill>
                        </a:rPr>
                        <a:t>COMPETENCIAS ENTRE COLEGIOS</a:t>
                      </a:r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184808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Danza Infantil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Básquetbol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r>
                        <a:rPr lang="es-MX" sz="1600" b="1" dirty="0">
                          <a:solidFill>
                            <a:srgbClr val="3A583E"/>
                          </a:solidFill>
                        </a:rPr>
                        <a:t>Olimpiadas de Fundación</a:t>
                      </a:r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616331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Futbolito 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Futbolito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518214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E3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Teatro infantil</a:t>
                      </a:r>
                      <a:endParaRPr lang="en-US" sz="1600" b="1" dirty="0">
                        <a:solidFill>
                          <a:srgbClr val="3A5E3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Tenis de Mesa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38608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Vóleibol Iniciación 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Coro Básica 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141027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Pintura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Vóleibol Damas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641138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Conjunto Instrumental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004668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endParaRPr lang="en-US" sz="1600" b="1">
                        <a:solidFill>
                          <a:srgbClr val="3A583E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Fútbol 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622483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Vóleibol Damas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118186"/>
                  </a:ext>
                </a:extLst>
              </a:tr>
              <a:tr h="370385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>
                          <a:solidFill>
                            <a:srgbClr val="3A583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ARCA (por invitación)</a:t>
                      </a:r>
                      <a:endParaRPr lang="en-US" sz="1600" b="1" dirty="0">
                        <a:solidFill>
                          <a:srgbClr val="3A583E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3A583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623058"/>
                  </a:ext>
                </a:extLst>
              </a:tr>
            </a:tbl>
          </a:graphicData>
        </a:graphic>
      </p:graphicFrame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3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19" y="1276710"/>
            <a:ext cx="8056796" cy="399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856537" y="4017245"/>
            <a:ext cx="857734" cy="1068827"/>
          </a:xfrm>
          <a:custGeom>
            <a:avLst/>
            <a:gdLst/>
            <a:ahLst/>
            <a:cxnLst/>
            <a:rect l="l" t="t" r="r" b="b"/>
            <a:pathLst>
              <a:path w="1715468" h="2137655">
                <a:moveTo>
                  <a:pt x="1715468" y="0"/>
                </a:moveTo>
                <a:lnTo>
                  <a:pt x="0" y="0"/>
                </a:lnTo>
                <a:lnTo>
                  <a:pt x="0" y="2137654"/>
                </a:lnTo>
                <a:lnTo>
                  <a:pt x="1715468" y="2137654"/>
                </a:lnTo>
                <a:lnTo>
                  <a:pt x="171546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3" name="Freeform 3"/>
          <p:cNvSpPr/>
          <p:nvPr/>
        </p:nvSpPr>
        <p:spPr>
          <a:xfrm>
            <a:off x="7567159" y="3949001"/>
            <a:ext cx="1336289" cy="1351493"/>
          </a:xfrm>
          <a:custGeom>
            <a:avLst/>
            <a:gdLst/>
            <a:ahLst/>
            <a:cxnLst/>
            <a:rect l="l" t="t" r="r" b="b"/>
            <a:pathLst>
              <a:path w="2672577" h="2702985">
                <a:moveTo>
                  <a:pt x="0" y="0"/>
                </a:moveTo>
                <a:lnTo>
                  <a:pt x="2672576" y="0"/>
                </a:lnTo>
                <a:lnTo>
                  <a:pt x="2672576" y="2702985"/>
                </a:lnTo>
                <a:lnTo>
                  <a:pt x="0" y="2702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4" name="Freeform 4"/>
          <p:cNvSpPr/>
          <p:nvPr/>
        </p:nvSpPr>
        <p:spPr>
          <a:xfrm flipH="1">
            <a:off x="1524001" y="4017245"/>
            <a:ext cx="929879" cy="1068827"/>
          </a:xfrm>
          <a:custGeom>
            <a:avLst/>
            <a:gdLst/>
            <a:ahLst/>
            <a:cxnLst/>
            <a:rect l="l" t="t" r="r" b="b"/>
            <a:pathLst>
              <a:path w="1859759" h="2137655">
                <a:moveTo>
                  <a:pt x="1859759" y="0"/>
                </a:moveTo>
                <a:lnTo>
                  <a:pt x="0" y="0"/>
                </a:lnTo>
                <a:lnTo>
                  <a:pt x="0" y="2137654"/>
                </a:lnTo>
                <a:lnTo>
                  <a:pt x="1859759" y="2137654"/>
                </a:lnTo>
                <a:lnTo>
                  <a:pt x="18597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5" name="Freeform 5"/>
          <p:cNvSpPr/>
          <p:nvPr/>
        </p:nvSpPr>
        <p:spPr>
          <a:xfrm>
            <a:off x="1699689" y="2548367"/>
            <a:ext cx="578503" cy="1068827"/>
          </a:xfrm>
          <a:custGeom>
            <a:avLst/>
            <a:gdLst/>
            <a:ahLst/>
            <a:cxnLst/>
            <a:rect l="l" t="t" r="r" b="b"/>
            <a:pathLst>
              <a:path w="1157006" h="2137655">
                <a:moveTo>
                  <a:pt x="0" y="0"/>
                </a:moveTo>
                <a:lnTo>
                  <a:pt x="1157005" y="0"/>
                </a:lnTo>
                <a:lnTo>
                  <a:pt x="1157005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grpSp>
        <p:nvGrpSpPr>
          <p:cNvPr id="6" name="Group 6"/>
          <p:cNvGrpSpPr/>
          <p:nvPr/>
        </p:nvGrpSpPr>
        <p:grpSpPr>
          <a:xfrm>
            <a:off x="1524000" y="2345223"/>
            <a:ext cx="9144001" cy="1616051"/>
            <a:chOff x="0" y="0"/>
            <a:chExt cx="5055508" cy="851253"/>
          </a:xfrm>
          <a:noFill/>
        </p:grpSpPr>
        <p:sp>
          <p:nvSpPr>
            <p:cNvPr id="7" name="Freeform 7"/>
            <p:cNvSpPr/>
            <p:nvPr/>
          </p:nvSpPr>
          <p:spPr>
            <a:xfrm>
              <a:off x="0" y="0"/>
              <a:ext cx="5055508" cy="851253"/>
            </a:xfrm>
            <a:custGeom>
              <a:avLst/>
              <a:gdLst/>
              <a:ahLst/>
              <a:cxnLst/>
              <a:rect l="l" t="t" r="r" b="b"/>
              <a:pathLst>
                <a:path w="5055508" h="851253">
                  <a:moveTo>
                    <a:pt x="0" y="0"/>
                  </a:moveTo>
                  <a:lnTo>
                    <a:pt x="5055508" y="0"/>
                  </a:lnTo>
                  <a:lnTo>
                    <a:pt x="5055508" y="851253"/>
                  </a:lnTo>
                  <a:lnTo>
                    <a:pt x="0" y="85125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L" sz="9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55508" cy="889353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199"/>
                </a:lnSpc>
              </a:pPr>
              <a:endParaRPr sz="9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69922" y="2250446"/>
            <a:ext cx="815430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ln w="0"/>
                <a:solidFill>
                  <a:srgbClr val="3A58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/>
                <a:ea typeface="Chewy"/>
                <a:cs typeface="Chewy"/>
                <a:sym typeface="Chewy"/>
                <a:hlinkClick r:id="rId10" tooltip="https://bibliotecas-cra.c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Centro de </a:t>
            </a:r>
            <a:r>
              <a:rPr lang="en-US" sz="4000" dirty="0" err="1">
                <a:ln w="0"/>
                <a:solidFill>
                  <a:srgbClr val="3A58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/>
                <a:ea typeface="Chewy"/>
                <a:cs typeface="Chewy"/>
                <a:sym typeface="Chewy"/>
                <a:hlinkClick r:id="rId10" tooltip="https://bibliotecas-cra.c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</a:t>
            </a:r>
            <a:r>
              <a:rPr lang="en-US" sz="4000" dirty="0">
                <a:ln w="0"/>
                <a:solidFill>
                  <a:srgbClr val="3A58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/>
                <a:ea typeface="Chewy"/>
                <a:cs typeface="Chewy"/>
                <a:sym typeface="Chewy"/>
                <a:hlinkClick r:id="rId10" tooltip="https://bibliotecas-cra.c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para </a:t>
            </a:r>
            <a:r>
              <a:rPr lang="en-US" sz="4000" dirty="0" err="1">
                <a:ln w="0"/>
                <a:solidFill>
                  <a:srgbClr val="3A58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/>
                <a:ea typeface="Chewy"/>
                <a:cs typeface="Chewy"/>
                <a:sym typeface="Chewy"/>
                <a:hlinkClick r:id="rId10" tooltip="https://bibliotecas-cra.c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</a:t>
            </a:r>
            <a:r>
              <a:rPr lang="en-US" sz="4000" dirty="0">
                <a:ln w="0"/>
                <a:solidFill>
                  <a:srgbClr val="3A58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/>
                <a:ea typeface="Chewy"/>
                <a:cs typeface="Chewy"/>
                <a:sym typeface="Chewy"/>
                <a:hlinkClick r:id="rId10" tooltip="https://bibliotecas-cra.c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4000" u="sng" dirty="0" err="1">
                <a:ln w="0"/>
                <a:solidFill>
                  <a:srgbClr val="3A58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/>
                <a:ea typeface="Chewy"/>
                <a:cs typeface="Chewy"/>
                <a:sym typeface="Chewy"/>
                <a:hlinkClick r:id="rId10" tooltip="https://bibliotecas-cra.c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Aprendizaje</a:t>
            </a:r>
            <a:r>
              <a:rPr lang="en-US" sz="4000" u="sng" dirty="0">
                <a:ln w="0"/>
                <a:solidFill>
                  <a:srgbClr val="3A58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4000" u="sng" spc="208" dirty="0">
                <a:solidFill>
                  <a:schemeClr val="bg1"/>
                </a:solidFill>
                <a:latin typeface="Chewy"/>
                <a:ea typeface="Chewy"/>
                <a:cs typeface="Chewy"/>
                <a:sym typeface="Chewy"/>
              </a:rPr>
              <a:t>CRA</a:t>
            </a:r>
          </a:p>
          <a:p>
            <a:pPr algn="ctr">
              <a:lnSpc>
                <a:spcPts val="5600"/>
              </a:lnSpc>
            </a:pPr>
            <a:endParaRPr lang="en-US" sz="4000" spc="208" dirty="0">
              <a:solidFill>
                <a:srgbClr val="FFFFFF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738081" y="5429429"/>
            <a:ext cx="578503" cy="1068827"/>
          </a:xfrm>
          <a:custGeom>
            <a:avLst/>
            <a:gdLst/>
            <a:ahLst/>
            <a:cxnLst/>
            <a:rect l="l" t="t" r="r" b="b"/>
            <a:pathLst>
              <a:path w="1157006" h="2137655">
                <a:moveTo>
                  <a:pt x="0" y="0"/>
                </a:moveTo>
                <a:lnTo>
                  <a:pt x="1157006" y="0"/>
                </a:lnTo>
                <a:lnTo>
                  <a:pt x="1157006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11" name="Freeform 11"/>
          <p:cNvSpPr/>
          <p:nvPr/>
        </p:nvSpPr>
        <p:spPr>
          <a:xfrm flipH="1">
            <a:off x="4223147" y="4745556"/>
            <a:ext cx="1481199" cy="1218287"/>
          </a:xfrm>
          <a:custGeom>
            <a:avLst/>
            <a:gdLst/>
            <a:ahLst/>
            <a:cxnLst/>
            <a:rect l="l" t="t" r="r" b="b"/>
            <a:pathLst>
              <a:path w="2962398" h="2436573">
                <a:moveTo>
                  <a:pt x="2962399" y="0"/>
                </a:moveTo>
                <a:lnTo>
                  <a:pt x="0" y="0"/>
                </a:lnTo>
                <a:lnTo>
                  <a:pt x="0" y="2436573"/>
                </a:lnTo>
                <a:lnTo>
                  <a:pt x="2962399" y="2436573"/>
                </a:lnTo>
                <a:lnTo>
                  <a:pt x="296239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12" name="Freeform 12"/>
          <p:cNvSpPr/>
          <p:nvPr/>
        </p:nvSpPr>
        <p:spPr>
          <a:xfrm>
            <a:off x="2717506" y="4215205"/>
            <a:ext cx="1505642" cy="1210160"/>
          </a:xfrm>
          <a:custGeom>
            <a:avLst/>
            <a:gdLst/>
            <a:ahLst/>
            <a:cxnLst/>
            <a:rect l="l" t="t" r="r" b="b"/>
            <a:pathLst>
              <a:path w="3011284" h="2420320">
                <a:moveTo>
                  <a:pt x="0" y="0"/>
                </a:moveTo>
                <a:lnTo>
                  <a:pt x="3011284" y="0"/>
                </a:lnTo>
                <a:lnTo>
                  <a:pt x="3011284" y="2420320"/>
                </a:lnTo>
                <a:lnTo>
                  <a:pt x="0" y="24203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13" name="Freeform 13"/>
          <p:cNvSpPr/>
          <p:nvPr/>
        </p:nvSpPr>
        <p:spPr>
          <a:xfrm flipH="1">
            <a:off x="6737561" y="5159161"/>
            <a:ext cx="1413325" cy="1068827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14" name="Freeform 14"/>
          <p:cNvSpPr/>
          <p:nvPr/>
        </p:nvSpPr>
        <p:spPr>
          <a:xfrm>
            <a:off x="10116928" y="4285873"/>
            <a:ext cx="857734" cy="1068827"/>
          </a:xfrm>
          <a:custGeom>
            <a:avLst/>
            <a:gdLst/>
            <a:ahLst/>
            <a:cxnLst/>
            <a:rect l="l" t="t" r="r" b="b"/>
            <a:pathLst>
              <a:path w="1715468" h="2137655">
                <a:moveTo>
                  <a:pt x="0" y="0"/>
                </a:moveTo>
                <a:lnTo>
                  <a:pt x="1715467" y="0"/>
                </a:lnTo>
                <a:lnTo>
                  <a:pt x="1715467" y="2137654"/>
                </a:lnTo>
                <a:lnTo>
                  <a:pt x="0" y="21376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15" name="Freeform 15"/>
          <p:cNvSpPr/>
          <p:nvPr/>
        </p:nvSpPr>
        <p:spPr>
          <a:xfrm>
            <a:off x="1595387" y="5486400"/>
            <a:ext cx="1481199" cy="1218287"/>
          </a:xfrm>
          <a:custGeom>
            <a:avLst/>
            <a:gdLst/>
            <a:ahLst/>
            <a:cxnLst/>
            <a:rect l="l" t="t" r="r" b="b"/>
            <a:pathLst>
              <a:path w="2962398" h="2436573">
                <a:moveTo>
                  <a:pt x="0" y="0"/>
                </a:moveTo>
                <a:lnTo>
                  <a:pt x="2962399" y="0"/>
                </a:lnTo>
                <a:lnTo>
                  <a:pt x="2962399" y="2436573"/>
                </a:lnTo>
                <a:lnTo>
                  <a:pt x="0" y="243657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16" name="Freeform 16"/>
          <p:cNvSpPr/>
          <p:nvPr/>
        </p:nvSpPr>
        <p:spPr>
          <a:xfrm>
            <a:off x="6793513" y="907092"/>
            <a:ext cx="1301419" cy="1309196"/>
          </a:xfrm>
          <a:custGeom>
            <a:avLst/>
            <a:gdLst/>
            <a:ahLst/>
            <a:cxnLst/>
            <a:rect l="l" t="t" r="r" b="b"/>
            <a:pathLst>
              <a:path w="2602837" h="2618392">
                <a:moveTo>
                  <a:pt x="0" y="0"/>
                </a:moveTo>
                <a:lnTo>
                  <a:pt x="2602837" y="0"/>
                </a:lnTo>
                <a:lnTo>
                  <a:pt x="2602837" y="2618392"/>
                </a:lnTo>
                <a:lnTo>
                  <a:pt x="0" y="261839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17" name="Freeform 17"/>
          <p:cNvSpPr/>
          <p:nvPr/>
        </p:nvSpPr>
        <p:spPr>
          <a:xfrm>
            <a:off x="3714930" y="851420"/>
            <a:ext cx="1415135" cy="1289493"/>
          </a:xfrm>
          <a:custGeom>
            <a:avLst/>
            <a:gdLst/>
            <a:ahLst/>
            <a:cxnLst/>
            <a:rect l="l" t="t" r="r" b="b"/>
            <a:pathLst>
              <a:path w="2830271" h="2578985">
                <a:moveTo>
                  <a:pt x="0" y="0"/>
                </a:moveTo>
                <a:lnTo>
                  <a:pt x="2830271" y="0"/>
                </a:lnTo>
                <a:lnTo>
                  <a:pt x="2830271" y="2578985"/>
                </a:lnTo>
                <a:lnTo>
                  <a:pt x="0" y="257898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pic>
        <p:nvPicPr>
          <p:cNvPr id="19" name="Imagen 18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88105465-18B2-171E-5F96-5EAFBB24EA72}"/>
              </a:ext>
            </a:extLst>
          </p:cNvPr>
          <p:cNvSpPr/>
          <p:nvPr/>
        </p:nvSpPr>
        <p:spPr>
          <a:xfrm>
            <a:off x="8458200" y="3695700"/>
            <a:ext cx="1986326" cy="20574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9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3B2A4C-39A5-50C6-301C-8F2B85C1F82D}"/>
              </a:ext>
            </a:extLst>
          </p:cNvPr>
          <p:cNvSpPr txBox="1"/>
          <p:nvPr/>
        </p:nvSpPr>
        <p:spPr>
          <a:xfrm>
            <a:off x="2993366" y="737560"/>
            <a:ext cx="7634377" cy="387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99"/>
              </a:lnSpc>
              <a:spcBef>
                <a:spcPct val="0"/>
              </a:spcBef>
            </a:pPr>
            <a:r>
              <a:rPr lang="en-US" sz="3200" b="1" spc="91" dirty="0">
                <a:solidFill>
                  <a:srgbClr val="3A5E3E"/>
                </a:solidFill>
                <a:latin typeface="Chewy"/>
                <a:ea typeface="Chewy"/>
                <a:cs typeface="Chewy"/>
                <a:sym typeface="Chewy"/>
              </a:rPr>
              <a:t>SERVICIOS QUE OFRECE EL CRA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C5E6DF-13FB-6A95-CF73-E45719A30B50}"/>
              </a:ext>
            </a:extLst>
          </p:cNvPr>
          <p:cNvSpPr txBox="1"/>
          <p:nvPr/>
        </p:nvSpPr>
        <p:spPr>
          <a:xfrm>
            <a:off x="1853453" y="1676400"/>
            <a:ext cx="8101430" cy="2390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1867" b="1" dirty="0">
                <a:solidFill>
                  <a:srgbClr val="3A5E3E"/>
                </a:solidFill>
              </a:rPr>
              <a:t>Circulación de materiales: préstamo interno (en biblioteca y/o sala de clases) y préstamo o domicilio.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1867" b="1" dirty="0">
                <a:solidFill>
                  <a:srgbClr val="3A5E3E"/>
                </a:solidFill>
              </a:rPr>
              <a:t>Referencia y consulta (búsqueda y uso de fuentes de información).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1867" b="1" dirty="0">
                <a:solidFill>
                  <a:srgbClr val="3A5E3E"/>
                </a:solidFill>
              </a:rPr>
              <a:t>Préstamos de material concreto, apoyo en diversas asignaturas.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1867" b="1" dirty="0">
                <a:solidFill>
                  <a:srgbClr val="3A5E3E"/>
                </a:solidFill>
              </a:rPr>
              <a:t>Acceso a computadores, impresiones e internet.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1867" b="1" dirty="0">
                <a:solidFill>
                  <a:srgbClr val="3A5E3E"/>
                </a:solidFill>
              </a:rPr>
              <a:t>Áreas de lectura, estudio y recreación (juegos de mesa).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1867" b="1" dirty="0">
                <a:solidFill>
                  <a:srgbClr val="3A5E3E"/>
                </a:solidFill>
              </a:rPr>
              <a:t>Actividades de extensión pedagógica: charlas, clases, exposiciones, intervenciones artísticas, talleres, entre otros.</a:t>
            </a:r>
          </a:p>
        </p:txBody>
      </p:sp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0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6DFC2-5818-D16F-DFEF-608107DE6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12CAB9E-416B-3A6D-6B9D-129B11D4CB1F}"/>
              </a:ext>
            </a:extLst>
          </p:cNvPr>
          <p:cNvSpPr txBox="1"/>
          <p:nvPr/>
        </p:nvSpPr>
        <p:spPr>
          <a:xfrm>
            <a:off x="3613507" y="306919"/>
            <a:ext cx="5181600" cy="379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2933" b="1" spc="91" dirty="0">
                <a:solidFill>
                  <a:srgbClr val="3A5E3E"/>
                </a:solidFill>
                <a:latin typeface="Chewy"/>
                <a:ea typeface="Chewy"/>
                <a:cs typeface="Chewy"/>
                <a:sym typeface="Chewy"/>
              </a:rPr>
              <a:t>RECURSOS  CRA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A86EE9C-937B-021E-D21D-94C7453081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847973"/>
              </p:ext>
            </p:extLst>
          </p:nvPr>
        </p:nvGraphicFramePr>
        <p:xfrm>
          <a:off x="1897811" y="909204"/>
          <a:ext cx="8307237" cy="3230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AAB3339-3082-D7D1-D4B1-E8AD9D48B6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950138"/>
              </p:ext>
            </p:extLst>
          </p:nvPr>
        </p:nvGraphicFramePr>
        <p:xfrm>
          <a:off x="3284461" y="4821244"/>
          <a:ext cx="3133592" cy="169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99A35844-2245-9495-6646-58C2140D8AD1}"/>
              </a:ext>
            </a:extLst>
          </p:cNvPr>
          <p:cNvSpPr/>
          <p:nvPr/>
        </p:nvSpPr>
        <p:spPr>
          <a:xfrm>
            <a:off x="2035023" y="5338788"/>
            <a:ext cx="1040335" cy="3280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500" dirty="0"/>
              <a:t>Básica</a:t>
            </a:r>
            <a:endParaRPr lang="es-CL" sz="1500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13ED612-38D4-91E5-5D62-CC8BD1DEF2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972376"/>
              </p:ext>
            </p:extLst>
          </p:nvPr>
        </p:nvGraphicFramePr>
        <p:xfrm>
          <a:off x="7651886" y="4321723"/>
          <a:ext cx="3148386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961D5F06-3535-0CDF-9F19-4F0EF61F2ACA}"/>
              </a:ext>
            </a:extLst>
          </p:cNvPr>
          <p:cNvSpPr/>
          <p:nvPr/>
        </p:nvSpPr>
        <p:spPr>
          <a:xfrm>
            <a:off x="6611551" y="5210802"/>
            <a:ext cx="1040335" cy="3280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500" dirty="0"/>
              <a:t>Media</a:t>
            </a:r>
            <a:endParaRPr lang="es-CL" sz="1500" dirty="0"/>
          </a:p>
        </p:txBody>
      </p:sp>
      <p:pic>
        <p:nvPicPr>
          <p:cNvPr id="8" name="Imagen 7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02390B6-B485-58DB-EF7F-D70803B29D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089975"/>
              </p:ext>
            </p:extLst>
          </p:nvPr>
        </p:nvGraphicFramePr>
        <p:xfrm>
          <a:off x="1561381" y="787400"/>
          <a:ext cx="9463177" cy="5734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0B311D9-44C4-014C-004E-F1F516D2E0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565439"/>
              </p:ext>
            </p:extLst>
          </p:nvPr>
        </p:nvGraphicFramePr>
        <p:xfrm>
          <a:off x="1316318" y="4008341"/>
          <a:ext cx="6352565" cy="1768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4E7AE7C7-02A8-199B-93A3-D82475526263}"/>
              </a:ext>
            </a:extLst>
          </p:cNvPr>
          <p:cNvSpPr/>
          <p:nvPr/>
        </p:nvSpPr>
        <p:spPr>
          <a:xfrm>
            <a:off x="1855973" y="2448423"/>
            <a:ext cx="1447440" cy="21760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/>
              <a:t>1° BÁSICOS</a:t>
            </a:r>
          </a:p>
          <a:p>
            <a:pPr algn="ctr"/>
            <a:r>
              <a:rPr lang="es-MX" sz="1600" dirty="0"/>
              <a:t>2° BÁSICOS</a:t>
            </a:r>
          </a:p>
          <a:p>
            <a:pPr algn="ctr"/>
            <a:r>
              <a:rPr lang="es-MX" sz="1600" dirty="0"/>
              <a:t>3° BÁSICOS</a:t>
            </a:r>
          </a:p>
          <a:p>
            <a:pPr algn="ctr"/>
            <a:r>
              <a:rPr lang="es-MX" sz="1600" dirty="0"/>
              <a:t>4° BÁSICOS</a:t>
            </a:r>
          </a:p>
          <a:p>
            <a:pPr algn="ctr"/>
            <a:r>
              <a:rPr lang="es-MX" sz="1600" dirty="0"/>
              <a:t>Taller debate</a:t>
            </a:r>
          </a:p>
          <a:p>
            <a:pPr algn="ctr"/>
            <a:r>
              <a:rPr lang="es-MX" sz="1600" dirty="0"/>
              <a:t>Taller Arca</a:t>
            </a:r>
            <a:endParaRPr lang="es-CL" sz="16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446FD51-64A3-3442-A234-A08B7448462A}"/>
              </a:ext>
            </a:extLst>
          </p:cNvPr>
          <p:cNvSpPr/>
          <p:nvPr/>
        </p:nvSpPr>
        <p:spPr>
          <a:xfrm>
            <a:off x="3565625" y="2368256"/>
            <a:ext cx="1373818" cy="17872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/>
              <a:t>PREKINDER</a:t>
            </a:r>
          </a:p>
          <a:p>
            <a:pPr algn="ctr"/>
            <a:r>
              <a:rPr lang="es-MX" sz="1600" dirty="0"/>
              <a:t>KINDER</a:t>
            </a:r>
          </a:p>
          <a:p>
            <a:pPr algn="ctr"/>
            <a:r>
              <a:rPr lang="es-MX" sz="1600" dirty="0" err="1"/>
              <a:t>I°</a:t>
            </a:r>
            <a:r>
              <a:rPr lang="es-MX" sz="1600" dirty="0"/>
              <a:t> MEDIO</a:t>
            </a:r>
          </a:p>
          <a:p>
            <a:pPr algn="ctr"/>
            <a:r>
              <a:rPr lang="es-MX" sz="1600" dirty="0" err="1"/>
              <a:t>II°</a:t>
            </a:r>
            <a:r>
              <a:rPr lang="es-MX" sz="1600" dirty="0"/>
              <a:t> MEDIO</a:t>
            </a:r>
          </a:p>
          <a:p>
            <a:pPr algn="ctr"/>
            <a:r>
              <a:rPr lang="es-MX" sz="1600" dirty="0" err="1"/>
              <a:t>III°</a:t>
            </a:r>
            <a:r>
              <a:rPr lang="es-MX" sz="1600" dirty="0"/>
              <a:t> MEDIO</a:t>
            </a:r>
          </a:p>
          <a:p>
            <a:pPr algn="ctr"/>
            <a:r>
              <a:rPr lang="es-MX" sz="1600" dirty="0" err="1"/>
              <a:t>IV°</a:t>
            </a:r>
            <a:r>
              <a:rPr lang="es-MX" sz="1600" dirty="0"/>
              <a:t> MEDIO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0B3B1D3-A238-81CB-DC75-1ED7EC0590D6}"/>
              </a:ext>
            </a:extLst>
          </p:cNvPr>
          <p:cNvSpPr/>
          <p:nvPr/>
        </p:nvSpPr>
        <p:spPr>
          <a:xfrm>
            <a:off x="5201655" y="2152624"/>
            <a:ext cx="1344261" cy="17245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/>
              <a:t>5° BÁSICOS</a:t>
            </a:r>
          </a:p>
          <a:p>
            <a:pPr algn="ctr"/>
            <a:r>
              <a:rPr lang="es-MX" sz="1600" dirty="0"/>
              <a:t>6° BÁSICOS</a:t>
            </a:r>
          </a:p>
          <a:p>
            <a:pPr algn="ctr"/>
            <a:r>
              <a:rPr lang="es-MX" sz="1600" dirty="0"/>
              <a:t>7° BÁSICOS</a:t>
            </a:r>
          </a:p>
          <a:p>
            <a:pPr algn="ctr"/>
            <a:r>
              <a:rPr lang="es-MX" sz="1600" dirty="0"/>
              <a:t>8° BÁSICOS</a:t>
            </a:r>
            <a:endParaRPr lang="es-CL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4D98C83-4FFD-C2B1-0385-6AFCBCA440E4}"/>
              </a:ext>
            </a:extLst>
          </p:cNvPr>
          <p:cNvSpPr txBox="1"/>
          <p:nvPr/>
        </p:nvSpPr>
        <p:spPr>
          <a:xfrm>
            <a:off x="1985682" y="186523"/>
            <a:ext cx="4946650" cy="1446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s-CL" sz="2933" spc="91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Frecuencia del uso de los espacios CRA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23E5F83A-FCFD-DC8E-DCF0-42DE93057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 sz="120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348A566-08F0-0382-D425-F676E960E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00" y="855584"/>
            <a:ext cx="3295650" cy="27686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F783071-DAA6-298D-30D9-8BD21C704C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0750" y="3877205"/>
            <a:ext cx="3289300" cy="2730500"/>
          </a:xfrm>
          <a:prstGeom prst="rect">
            <a:avLst/>
          </a:prstGeom>
        </p:spPr>
      </p:pic>
      <p:pic>
        <p:nvPicPr>
          <p:cNvPr id="10" name="Imagen 9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730E8-B556-7496-8913-5DD925582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7BDD6B2E-F622-3AA7-D905-34A9567AD9B6}"/>
              </a:ext>
            </a:extLst>
          </p:cNvPr>
          <p:cNvSpPr txBox="1"/>
          <p:nvPr/>
        </p:nvSpPr>
        <p:spPr>
          <a:xfrm>
            <a:off x="3638549" y="364525"/>
            <a:ext cx="6318251" cy="1446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s-MX" sz="2933" spc="91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A</a:t>
            </a:r>
            <a:r>
              <a:rPr lang="es-CL" sz="2933" spc="91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ctividades</a:t>
            </a:r>
            <a:r>
              <a:rPr lang="es-CL" sz="2933" spc="91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de extensión  pedagógica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3C5D38-EEC5-07D9-7786-FB9FD3F71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0011510"/>
              </p:ext>
            </p:extLst>
          </p:nvPr>
        </p:nvGraphicFramePr>
        <p:xfrm>
          <a:off x="3812726" y="1810947"/>
          <a:ext cx="7366000" cy="489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BE95473-B3A2-6858-3CAF-7CD7D261D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448" y="2776837"/>
            <a:ext cx="2148278" cy="1930400"/>
          </a:xfrm>
          <a:prstGeom prst="rect">
            <a:avLst/>
          </a:prstGeom>
        </p:spPr>
      </p:pic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847C74-760D-6EEA-E77A-269784A12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9424"/>
            <a:ext cx="5181600" cy="33968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04C9ED-87B8-7B31-186D-F3D8C5D4C556}"/>
              </a:ext>
            </a:extLst>
          </p:cNvPr>
          <p:cNvSpPr txBox="1"/>
          <p:nvPr/>
        </p:nvSpPr>
        <p:spPr>
          <a:xfrm>
            <a:off x="3810000" y="329692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CL" sz="1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D4E4A63-DC63-66D6-C6A0-BC76C3D7F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370536"/>
            <a:ext cx="5181600" cy="34509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00A6C6-0797-8124-21FF-E1BF0D8FF2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929" r="-1369"/>
          <a:stretch/>
        </p:blipFill>
        <p:spPr>
          <a:xfrm>
            <a:off x="6705600" y="-19424"/>
            <a:ext cx="4064000" cy="46681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C09439E-CAC2-64BC-7BDD-EAC0A9959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4648685"/>
            <a:ext cx="3962400" cy="27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D9211-07A6-D0EC-06B8-EA788A89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39" y="589084"/>
            <a:ext cx="10545948" cy="1230923"/>
          </a:xfrm>
        </p:spPr>
        <p:txBody>
          <a:bodyPr/>
          <a:lstStyle/>
          <a:p>
            <a:pPr algn="ctr"/>
            <a:r>
              <a:rPr lang="es-CL" b="1" dirty="0">
                <a:solidFill>
                  <a:schemeClr val="accent1"/>
                </a:solidFill>
              </a:rPr>
              <a:t>1.- AREA LIDERAZGO</a:t>
            </a:r>
            <a:br>
              <a:rPr lang="es-CL" dirty="0"/>
            </a:br>
            <a:r>
              <a:rPr lang="es-CL" sz="2400" b="1" dirty="0">
                <a:solidFill>
                  <a:srgbClr val="3A5E3E"/>
                </a:solidFill>
              </a:rPr>
              <a:t>1.1 Identificación y datos generales del Colegio San Rafael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E32A086-15A6-3254-E8E4-3F5EDCCBE1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049826"/>
              </p:ext>
            </p:extLst>
          </p:nvPr>
        </p:nvGraphicFramePr>
        <p:xfrm>
          <a:off x="817339" y="1820007"/>
          <a:ext cx="5043638" cy="3915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8643">
                  <a:extLst>
                    <a:ext uri="{9D8B030D-6E8A-4147-A177-3AD203B41FA5}">
                      <a16:colId xmlns:a16="http://schemas.microsoft.com/office/drawing/2014/main" val="559557824"/>
                    </a:ext>
                  </a:extLst>
                </a:gridCol>
                <a:gridCol w="3894995">
                  <a:extLst>
                    <a:ext uri="{9D8B030D-6E8A-4147-A177-3AD203B41FA5}">
                      <a16:colId xmlns:a16="http://schemas.microsoft.com/office/drawing/2014/main" val="548939665"/>
                    </a:ext>
                  </a:extLst>
                </a:gridCol>
              </a:tblGrid>
              <a:tr h="3126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>
                          <a:effectLst/>
                        </a:rPr>
                        <a:t>NOMBRE</a:t>
                      </a:r>
                      <a:endParaRPr lang="es-CL" sz="1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COLEGIO SAN RAFAEL ARCANGEL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1874562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RBD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 b="1" dirty="0">
                          <a:effectLst/>
                        </a:rPr>
                        <a:t>4263-3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5074456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SOSTENEDOR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FUNDACION EDUCACIONAL JUAN XXIII - OBISPADO LOS ANGELES BÍO –BÍO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6674250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DIRECCIÓN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AVENIDA MARCONI 773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7679228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TELÉFONO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043-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5950017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E- MAIL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secretaria@colegiosanrafael.cl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1143084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PÁGINA WEB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 www.colegiosanraafel.cl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5787223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ÁREA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Urbano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3423272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CIUDAD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Los Ángeles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6374919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COMUNA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LOS ANGELES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633410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 dirty="0">
                          <a:effectLst/>
                        </a:rPr>
                        <a:t>REGIÓN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VIII Región del </a:t>
                      </a:r>
                      <a:r>
                        <a:rPr lang="es-ES" sz="1400" b="1" dirty="0" err="1">
                          <a:effectLst/>
                        </a:rPr>
                        <a:t>Bío</a:t>
                      </a:r>
                      <a:r>
                        <a:rPr lang="es-ES" sz="1400" b="1" dirty="0">
                          <a:effectLst/>
                        </a:rPr>
                        <a:t>- </a:t>
                      </a:r>
                      <a:r>
                        <a:rPr lang="es-ES" sz="1400" b="1" dirty="0" err="1">
                          <a:effectLst/>
                        </a:rPr>
                        <a:t>Bío</a:t>
                      </a:r>
                      <a:endParaRPr lang="es-ES" sz="1400" b="1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8238473"/>
                  </a:ext>
                </a:extLst>
              </a:tr>
              <a:tr h="312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 dirty="0">
                          <a:effectLst/>
                        </a:rPr>
                        <a:t> DIRECTOR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Claudio Alcides Maldonado Espinoza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12145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6A42AB3-8062-AE54-B834-D5B090725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387404"/>
              </p:ext>
            </p:extLst>
          </p:nvPr>
        </p:nvGraphicFramePr>
        <p:xfrm>
          <a:off x="6232487" y="1820007"/>
          <a:ext cx="5130800" cy="48006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6435">
                  <a:extLst>
                    <a:ext uri="{9D8B030D-6E8A-4147-A177-3AD203B41FA5}">
                      <a16:colId xmlns:a16="http://schemas.microsoft.com/office/drawing/2014/main" val="272325748"/>
                    </a:ext>
                  </a:extLst>
                </a:gridCol>
                <a:gridCol w="3174365">
                  <a:extLst>
                    <a:ext uri="{9D8B030D-6E8A-4147-A177-3AD203B41FA5}">
                      <a16:colId xmlns:a16="http://schemas.microsoft.com/office/drawing/2014/main" val="3874861806"/>
                    </a:ext>
                  </a:extLst>
                </a:gridCol>
              </a:tblGrid>
              <a:tr h="210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CARÁCTER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CONFESIONAL CATÓLICO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5218333"/>
                  </a:ext>
                </a:extLst>
              </a:tr>
              <a:tr h="202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FECHA DE FUNDACIÓN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  <a:tab pos="26035" algn="dec"/>
                        </a:tabLs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728077"/>
                  </a:ext>
                </a:extLst>
              </a:tr>
              <a:tr h="1070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 dirty="0">
                          <a:solidFill>
                            <a:srgbClr val="00B050"/>
                          </a:solidFill>
                          <a:effectLst/>
                        </a:rPr>
                        <a:t>RECONOCIMIENTO OFICIAL</a:t>
                      </a:r>
                      <a:endParaRPr lang="es-CL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solidFill>
                            <a:srgbClr val="00B050"/>
                          </a:solidFill>
                          <a:effectLst/>
                        </a:rPr>
                        <a:t>Decreto oficial N° 44 del año 1959 para Enseñanza</a:t>
                      </a:r>
                      <a:r>
                        <a:rPr lang="es-ES" sz="1400" b="1" baseline="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s-ES" sz="1400" b="1" dirty="0">
                          <a:solidFill>
                            <a:srgbClr val="00B050"/>
                          </a:solidFill>
                          <a:effectLst/>
                        </a:rPr>
                        <a:t>Media</a:t>
                      </a:r>
                      <a:endParaRPr lang="es-CL" sz="1400" b="1" dirty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solidFill>
                            <a:srgbClr val="00B050"/>
                          </a:solidFill>
                          <a:effectLst/>
                        </a:rPr>
                        <a:t>Decreto oficial N° 2279 del 13/11/2018 para Enseñanza </a:t>
                      </a:r>
                      <a:r>
                        <a:rPr lang="es-ES" sz="1400" b="1" dirty="0" err="1">
                          <a:solidFill>
                            <a:srgbClr val="00B050"/>
                          </a:solidFill>
                          <a:effectLst/>
                        </a:rPr>
                        <a:t>Parvularia</a:t>
                      </a:r>
                      <a:r>
                        <a:rPr lang="es-ES" sz="1400" b="1" dirty="0">
                          <a:solidFill>
                            <a:srgbClr val="00B050"/>
                          </a:solidFill>
                          <a:effectLst/>
                        </a:rPr>
                        <a:t> y Básica .</a:t>
                      </a:r>
                      <a:endParaRPr lang="es-CL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3882337"/>
                  </a:ext>
                </a:extLst>
              </a:tr>
              <a:tr h="202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DEPENDENCIA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Particular Subvencionado</a:t>
                      </a:r>
                      <a:endParaRPr lang="es-CL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2811998"/>
                  </a:ext>
                </a:extLst>
              </a:tr>
              <a:tr h="418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 dirty="0">
                          <a:solidFill>
                            <a:srgbClr val="00B050"/>
                          </a:solidFill>
                          <a:effectLst/>
                        </a:rPr>
                        <a:t>CATEGORÍA DESEMPEÑO 2023</a:t>
                      </a:r>
                      <a:endParaRPr lang="es-CL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solidFill>
                            <a:srgbClr val="00B050"/>
                          </a:solidFill>
                          <a:effectLst/>
                        </a:rPr>
                        <a:t>Autónomo – Excelencia Académica </a:t>
                      </a:r>
                      <a:r>
                        <a:rPr lang="es-ES" sz="1400" b="1" dirty="0" err="1">
                          <a:solidFill>
                            <a:srgbClr val="00B050"/>
                          </a:solidFill>
                          <a:effectLst/>
                        </a:rPr>
                        <a:t>Sned</a:t>
                      </a:r>
                      <a:r>
                        <a:rPr lang="es-ES" sz="14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endParaRPr lang="es-CL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0316928"/>
                  </a:ext>
                </a:extLst>
              </a:tr>
              <a:tr h="1710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100">
                          <a:effectLst/>
                        </a:rPr>
                        <a:t>TIPOS DE ENSEÑANZA IMPARTIDA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Educación Parvulario, capacidad máxima: 160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Educación Básica, Capacidad Máxima: 720</a:t>
                      </a:r>
                      <a:endParaRPr lang="es-CL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effectLst/>
                        </a:rPr>
                        <a:t>Educación Media, Capacidad Máxima : 360</a:t>
                      </a:r>
                      <a:endParaRPr lang="es-CL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228600" algn="dec"/>
                        </a:tabLst>
                      </a:pPr>
                      <a:r>
                        <a:rPr lang="es-ES" sz="1400" b="1" dirty="0">
                          <a:solidFill>
                            <a:srgbClr val="00B050"/>
                          </a:solidFill>
                          <a:effectLst/>
                        </a:rPr>
                        <a:t>Capacidad Total Establecimiento: 1.240 Estudiantes</a:t>
                      </a:r>
                      <a:endParaRPr lang="es-CL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840708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FB935C9-C265-590C-25D2-D299A6037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831" y="3519323"/>
            <a:ext cx="2744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dec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dec"/>
              </a:tabLst>
            </a:pPr>
            <a:r>
              <a:rPr kumimoji="0" lang="es-CL" altLang="es-CL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513" y="72975"/>
            <a:ext cx="1188823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171F63-73B2-199D-A476-6096DCDEF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285067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1D99440-262D-6585-EE14-27C22367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3543300"/>
            <a:ext cx="2979078" cy="325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EB5D880-B3CB-911A-D29B-FC2744AAA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/>
        </p:blipFill>
        <p:spPr bwMode="auto">
          <a:xfrm>
            <a:off x="6950075" y="0"/>
            <a:ext cx="385762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66B2ED-8AB4-23AE-AE35-09502E37B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382" y="2451101"/>
            <a:ext cx="6438900" cy="4343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F8435CA-DDF5-DE0D-3383-E509E38FB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01" y="2309"/>
            <a:ext cx="2428875" cy="24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>
                <a:solidFill>
                  <a:srgbClr val="3A5E3E"/>
                </a:solidFill>
              </a:rPr>
              <a:t>INFRAESTRUCTURA INFORMATICA COLEGIO SAN RAFAEL</a:t>
            </a:r>
            <a:endParaRPr lang="en-US" sz="2400" b="1" dirty="0">
              <a:solidFill>
                <a:srgbClr val="3A5E3E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187006"/>
              </p:ext>
            </p:extLst>
          </p:nvPr>
        </p:nvGraphicFramePr>
        <p:xfrm>
          <a:off x="2589213" y="2133600"/>
          <a:ext cx="8915400" cy="2788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940161210"/>
                    </a:ext>
                  </a:extLst>
                </a:gridCol>
                <a:gridCol w="805281">
                  <a:extLst>
                    <a:ext uri="{9D8B030D-6E8A-4147-A177-3AD203B41FA5}">
                      <a16:colId xmlns:a16="http://schemas.microsoft.com/office/drawing/2014/main" val="3988772832"/>
                    </a:ext>
                  </a:extLst>
                </a:gridCol>
                <a:gridCol w="5138319">
                  <a:extLst>
                    <a:ext uri="{9D8B030D-6E8A-4147-A177-3AD203B41FA5}">
                      <a16:colId xmlns:a16="http://schemas.microsoft.com/office/drawing/2014/main" val="23621698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Dependencia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Cantidad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445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Laboratorio informática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/>
                        <a:t>Equipada con 45 AIO para los estudiantes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110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Sala Multiuso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/>
                        <a:t>Equipada con 45 </a:t>
                      </a:r>
                      <a:r>
                        <a:rPr lang="es-MX" sz="1400" b="1" dirty="0" err="1"/>
                        <a:t>Tablets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410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Bibliotecas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dirty="0"/>
                        <a:t>Equipadas 4 computadores </a:t>
                      </a:r>
                      <a:r>
                        <a:rPr lang="es-MX" sz="1400" b="1" dirty="0" err="1"/>
                        <a:t>Cra</a:t>
                      </a:r>
                      <a:r>
                        <a:rPr lang="es-MX" sz="1400" b="1" dirty="0"/>
                        <a:t> Básica; 10 en </a:t>
                      </a:r>
                      <a:r>
                        <a:rPr lang="es-MX" sz="1400" b="1" dirty="0" err="1"/>
                        <a:t>Cra</a:t>
                      </a:r>
                      <a:r>
                        <a:rPr lang="es-MX" sz="1400" b="1" dirty="0"/>
                        <a:t> </a:t>
                      </a:r>
                      <a:r>
                        <a:rPr lang="es-MX" sz="1400" b="1" dirty="0" err="1"/>
                        <a:t>E.Media</a:t>
                      </a:r>
                      <a:r>
                        <a:rPr lang="es-MX" sz="1400" b="1" dirty="0"/>
                        <a:t> 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81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Sala de Profesores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Con 4 computadores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284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Salas de clases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Con</a:t>
                      </a:r>
                      <a:r>
                        <a:rPr lang="es-MX" baseline="0" dirty="0"/>
                        <a:t> Notebook + Proyector + Internet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4942"/>
                  </a:ext>
                </a:extLst>
              </a:tr>
            </a:tbl>
          </a:graphicData>
        </a:graphic>
      </p:graphicFrame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163" y="396816"/>
            <a:ext cx="6633712" cy="992038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3.- FORMACION, CONVIVENCIA, ORIENTACION,PASTORAL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64898" y="1604513"/>
            <a:ext cx="9839714" cy="4546121"/>
          </a:xfrm>
        </p:spPr>
        <p:txBody>
          <a:bodyPr>
            <a:normAutofit/>
          </a:bodyPr>
          <a:lstStyle/>
          <a:p>
            <a:r>
              <a:rPr lang="es-MX" sz="2000" b="1" dirty="0">
                <a:solidFill>
                  <a:srgbClr val="3A583E"/>
                </a:solidFill>
              </a:rPr>
              <a:t>Esta dimensión comprende procedimientos y practicas dirigidas a favorecer el desarrollo personal y social de los estudiantes del colegio San Rafael, incluyendo los </a:t>
            </a:r>
            <a:r>
              <a:rPr lang="es-MX" sz="2000" b="1" dirty="0" err="1">
                <a:solidFill>
                  <a:srgbClr val="3A583E"/>
                </a:solidFill>
              </a:rPr>
              <a:t>sgtes</a:t>
            </a:r>
            <a:r>
              <a:rPr lang="es-MX" sz="2000" b="1" dirty="0">
                <a:solidFill>
                  <a:srgbClr val="3A583E"/>
                </a:solidFill>
              </a:rPr>
              <a:t> ámbitos de acción:</a:t>
            </a:r>
          </a:p>
          <a:p>
            <a:endParaRPr lang="es-MX" sz="2000" b="1" dirty="0">
              <a:solidFill>
                <a:srgbClr val="3A583E"/>
              </a:solidFill>
            </a:endParaRPr>
          </a:p>
          <a:p>
            <a:r>
              <a:rPr lang="es-MX" sz="3200" b="1" dirty="0">
                <a:solidFill>
                  <a:srgbClr val="3A583E"/>
                </a:solidFill>
              </a:rPr>
              <a:t>Espiritual – Pastoral</a:t>
            </a:r>
          </a:p>
          <a:p>
            <a:r>
              <a:rPr lang="es-MX" sz="3200" b="1" dirty="0">
                <a:solidFill>
                  <a:srgbClr val="3A583E"/>
                </a:solidFill>
              </a:rPr>
              <a:t>Ético-moral – Orientación </a:t>
            </a:r>
          </a:p>
          <a:p>
            <a:r>
              <a:rPr lang="es-MX" sz="3200" b="1" dirty="0">
                <a:solidFill>
                  <a:srgbClr val="3A583E"/>
                </a:solidFill>
              </a:rPr>
              <a:t>Afectivo y físico - Convivencia</a:t>
            </a:r>
          </a:p>
          <a:p>
            <a:endParaRPr lang="en-US" sz="2000" dirty="0"/>
          </a:p>
        </p:txBody>
      </p:sp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38f0f3ddb1_0_0"/>
          <p:cNvSpPr txBox="1">
            <a:spLocks noGrp="1"/>
          </p:cNvSpPr>
          <p:nvPr>
            <p:ph type="title"/>
          </p:nvPr>
        </p:nvSpPr>
        <p:spPr>
          <a:xfrm>
            <a:off x="838200" y="526211"/>
            <a:ext cx="10263996" cy="117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/>
              <a:t>  </a:t>
            </a:r>
            <a:r>
              <a:rPr lang="es-CL" sz="3200" b="1" dirty="0">
                <a:solidFill>
                  <a:srgbClr val="3A583E"/>
                </a:solidFill>
              </a:rPr>
              <a:t>FOCOS DE TRABAJO ÁREA ORIENTACIÓN</a:t>
            </a:r>
            <a:br>
              <a:rPr lang="es-CL" dirty="0"/>
            </a:br>
            <a:endParaRPr dirty="0">
              <a:solidFill>
                <a:srgbClr val="888888"/>
              </a:solidFill>
            </a:endParaRPr>
          </a:p>
        </p:txBody>
      </p:sp>
      <p:grpSp>
        <p:nvGrpSpPr>
          <p:cNvPr id="92" name="Google Shape;92;g338f0f3ddb1_0_0"/>
          <p:cNvGrpSpPr/>
          <p:nvPr/>
        </p:nvGrpSpPr>
        <p:grpSpPr>
          <a:xfrm>
            <a:off x="8339134" y="2051539"/>
            <a:ext cx="3280318" cy="3518967"/>
            <a:chOff x="6254516" y="1318143"/>
            <a:chExt cx="2460300" cy="2460300"/>
          </a:xfrm>
        </p:grpSpPr>
        <p:sp>
          <p:nvSpPr>
            <p:cNvPr id="93" name="Google Shape;93;g338f0f3ddb1_0_0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999999"/>
                </a:solidFill>
              </a:endParaRPr>
            </a:p>
          </p:txBody>
        </p:sp>
        <p:sp>
          <p:nvSpPr>
            <p:cNvPr id="94" name="Google Shape;94;g338f0f3ddb1_0_0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b="1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" name="Google Shape;95;g338f0f3ddb1_0_0"/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700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Intervenciones - Talleres</a:t>
              </a:r>
              <a:endParaRPr sz="1700" b="1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6" name="Google Shape;96;g338f0f3ddb1_0_0"/>
          <p:cNvGrpSpPr/>
          <p:nvPr/>
        </p:nvGrpSpPr>
        <p:grpSpPr>
          <a:xfrm>
            <a:off x="6348386" y="2051539"/>
            <a:ext cx="3280318" cy="3518967"/>
            <a:chOff x="4761418" y="1318143"/>
            <a:chExt cx="2460300" cy="2460300"/>
          </a:xfrm>
        </p:grpSpPr>
        <p:sp>
          <p:nvSpPr>
            <p:cNvPr id="97" name="Google Shape;97;g338f0f3ddb1_0_0"/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999999"/>
                </a:solidFill>
              </a:endParaRPr>
            </a:p>
          </p:txBody>
        </p:sp>
        <p:sp>
          <p:nvSpPr>
            <p:cNvPr id="98" name="Google Shape;98;g338f0f3ddb1_0_0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" name="Google Shape;99;g338f0f3ddb1_0_0"/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700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Monitoreo y abordaje de casos</a:t>
              </a:r>
              <a:endParaRPr sz="1700" b="1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0" name="Google Shape;100;g338f0f3ddb1_0_0"/>
          <p:cNvGrpSpPr/>
          <p:nvPr/>
        </p:nvGrpSpPr>
        <p:grpSpPr>
          <a:xfrm>
            <a:off x="4359547" y="2061301"/>
            <a:ext cx="3280318" cy="3518967"/>
            <a:chOff x="3269751" y="1318143"/>
            <a:chExt cx="2460300" cy="2460300"/>
          </a:xfrm>
        </p:grpSpPr>
        <p:sp>
          <p:nvSpPr>
            <p:cNvPr id="101" name="Google Shape;101;g338f0f3ddb1_0_0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999999"/>
                </a:solidFill>
              </a:endParaRPr>
            </a:p>
          </p:txBody>
        </p:sp>
        <p:sp>
          <p:nvSpPr>
            <p:cNvPr id="102" name="Google Shape;102;g338f0f3ddb1_0_0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" name="Google Shape;103;g338f0f3ddb1_0_0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700" b="1" dirty="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Entrevistas -Acompañamiento</a:t>
              </a:r>
              <a:endParaRPr sz="1700" b="1" dirty="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4" name="Google Shape;104;g338f0f3ddb1_0_0"/>
          <p:cNvGrpSpPr/>
          <p:nvPr/>
        </p:nvGrpSpPr>
        <p:grpSpPr>
          <a:xfrm>
            <a:off x="2383038" y="2061301"/>
            <a:ext cx="3280318" cy="3518967"/>
            <a:chOff x="1776626" y="1318143"/>
            <a:chExt cx="2460300" cy="2460300"/>
          </a:xfrm>
        </p:grpSpPr>
        <p:grpSp>
          <p:nvGrpSpPr>
            <p:cNvPr id="105" name="Google Shape;105;g338f0f3ddb1_0_0"/>
            <p:cNvGrpSpPr/>
            <p:nvPr/>
          </p:nvGrpSpPr>
          <p:grpSpPr>
            <a:xfrm>
              <a:off x="1776626" y="1318143"/>
              <a:ext cx="2460300" cy="2460300"/>
              <a:chOff x="1776626" y="1318143"/>
              <a:chExt cx="2460300" cy="2460300"/>
            </a:xfrm>
          </p:grpSpPr>
          <p:sp>
            <p:nvSpPr>
              <p:cNvPr id="106" name="Google Shape;106;g338f0f3ddb1_0_0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1">
                  <a:solidFill>
                    <a:srgbClr val="999999"/>
                  </a:solidFill>
                </a:endParaRPr>
              </a:p>
            </p:txBody>
          </p:sp>
          <p:sp>
            <p:nvSpPr>
              <p:cNvPr id="107" name="Google Shape;107;g338f0f3ddb1_0_0"/>
              <p:cNvSpPr txBox="1"/>
              <p:nvPr/>
            </p:nvSpPr>
            <p:spPr>
              <a:xfrm rot="-2700000">
                <a:off x="1899549" y="2297849"/>
                <a:ext cx="2376303" cy="342805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700" b="1">
                    <a:solidFill>
                      <a:srgbClr val="999999"/>
                    </a:solidFill>
                    <a:latin typeface="Roboto"/>
                    <a:ea typeface="Roboto"/>
                    <a:cs typeface="Roboto"/>
                    <a:sym typeface="Roboto"/>
                  </a:rPr>
                  <a:t>Derivación de estudiantes</a:t>
                </a:r>
                <a:endParaRPr sz="1700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08" name="Google Shape;108;g338f0f3ddb1_0_0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9" name="Google Shape;109;g338f0f3ddb1_0_0"/>
          <p:cNvGrpSpPr/>
          <p:nvPr/>
        </p:nvGrpSpPr>
        <p:grpSpPr>
          <a:xfrm>
            <a:off x="379949" y="2061301"/>
            <a:ext cx="3280318" cy="3518967"/>
            <a:chOff x="284959" y="1318143"/>
            <a:chExt cx="2460300" cy="2460300"/>
          </a:xfrm>
        </p:grpSpPr>
        <p:sp>
          <p:nvSpPr>
            <p:cNvPr id="110" name="Google Shape;110;g338f0f3ddb1_0_0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999999"/>
                </a:solidFill>
              </a:endParaRPr>
            </a:p>
          </p:txBody>
        </p:sp>
        <p:sp>
          <p:nvSpPr>
            <p:cNvPr id="111" name="Google Shape;111;g338f0f3ddb1_0_0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" name="Google Shape;112;g338f0f3ddb1_0_0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700" b="1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Programa Pasos</a:t>
              </a:r>
              <a:endParaRPr sz="1700" b="1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5" name="Imagen 2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8f0f3ddb1_0_128"/>
          <p:cNvSpPr txBox="1">
            <a:spLocks noGrp="1"/>
          </p:cNvSpPr>
          <p:nvPr>
            <p:ph type="title"/>
          </p:nvPr>
        </p:nvSpPr>
        <p:spPr>
          <a:xfrm>
            <a:off x="706950" y="111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/>
              <a:t>  </a:t>
            </a:r>
            <a:r>
              <a:rPr lang="es-CL" sz="2800" b="1" dirty="0">
                <a:solidFill>
                  <a:srgbClr val="351C75"/>
                </a:solidFill>
              </a:rPr>
              <a:t>Programa Pasos 2024</a:t>
            </a:r>
            <a:endParaRPr sz="2800" b="1" dirty="0">
              <a:solidFill>
                <a:srgbClr val="351C75"/>
              </a:solidFill>
            </a:endParaRPr>
          </a:p>
        </p:txBody>
      </p:sp>
      <p:sp>
        <p:nvSpPr>
          <p:cNvPr id="119" name="Google Shape;119;g338f0f3ddb1_0_128"/>
          <p:cNvSpPr/>
          <p:nvPr/>
        </p:nvSpPr>
        <p:spPr>
          <a:xfrm>
            <a:off x="1192350" y="1437325"/>
            <a:ext cx="9544800" cy="51861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g338f0f3ddb1_0_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0227" y="1581352"/>
            <a:ext cx="9575320" cy="486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1007"/>
          </a:xfrm>
        </p:spPr>
        <p:txBody>
          <a:bodyPr>
            <a:normAutofit/>
          </a:bodyPr>
          <a:lstStyle/>
          <a:p>
            <a:pPr algn="ctr"/>
            <a:r>
              <a:rPr lang="es-MX" sz="2800" dirty="0"/>
              <a:t>Talleres Programa Pasos</a:t>
            </a:r>
            <a:endParaRPr lang="en-U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r>
              <a:rPr lang="es-CL" dirty="0"/>
              <a:t>Taller para padres: Regulación emocional</a:t>
            </a:r>
            <a:endParaRPr lang="en-US" dirty="0"/>
          </a:p>
          <a:p>
            <a:pPr fontAlgn="t"/>
            <a:r>
              <a:rPr lang="es-CL" dirty="0"/>
              <a:t>Taller para padres: Formación del carácter y la personalidad</a:t>
            </a:r>
            <a:endParaRPr lang="en-US" dirty="0"/>
          </a:p>
          <a:p>
            <a:pPr fontAlgn="t"/>
            <a:r>
              <a:rPr lang="es-CL" dirty="0"/>
              <a:t>Taller para padres:</a:t>
            </a:r>
            <a:endParaRPr lang="en-US" dirty="0"/>
          </a:p>
          <a:p>
            <a:pPr fontAlgn="t"/>
            <a:r>
              <a:rPr lang="es-CL" dirty="0"/>
              <a:t>Comunicación asertiva: ¿Cómo te lo digo?</a:t>
            </a:r>
            <a:endParaRPr lang="en-US" dirty="0"/>
          </a:p>
          <a:p>
            <a:pPr fontAlgn="t"/>
            <a:r>
              <a:rPr lang="es-CL" dirty="0"/>
              <a:t>IDPS: Preparándonos para la pubertad de mi hijo</a:t>
            </a:r>
            <a:endParaRPr lang="en-US" dirty="0"/>
          </a:p>
          <a:p>
            <a:pPr fontAlgn="t"/>
            <a:r>
              <a:rPr lang="es-CL" dirty="0"/>
              <a:t>Encuentros Padres e Hijos - Acción social en familia</a:t>
            </a:r>
            <a:endParaRPr lang="en-US" dirty="0"/>
          </a:p>
          <a:p>
            <a:pPr fontAlgn="t"/>
            <a:r>
              <a:rPr lang="es-CL" dirty="0"/>
              <a:t>Taller para padres: Prevención del </a:t>
            </a:r>
            <a:r>
              <a:rPr lang="es-CL" dirty="0" err="1"/>
              <a:t>bullying</a:t>
            </a:r>
            <a:endParaRPr lang="en-US" dirty="0"/>
          </a:p>
          <a:p>
            <a:pPr fontAlgn="t"/>
            <a:r>
              <a:rPr lang="es-CL" dirty="0"/>
              <a:t>Taller para padres: ¿Cómo perderle el miedo a la adolescencia de mi hijo/a?</a:t>
            </a:r>
            <a:endParaRPr lang="en-US" dirty="0"/>
          </a:p>
          <a:p>
            <a:endParaRPr lang="en-US" dirty="0"/>
          </a:p>
        </p:txBody>
      </p:sp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8f0f3ddb1_0_345"/>
          <p:cNvSpPr txBox="1">
            <a:spLocks noGrp="1"/>
          </p:cNvSpPr>
          <p:nvPr>
            <p:ph type="title"/>
          </p:nvPr>
        </p:nvSpPr>
        <p:spPr>
          <a:xfrm>
            <a:off x="1515000" y="262375"/>
            <a:ext cx="514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b="1">
                <a:solidFill>
                  <a:srgbClr val="351C75"/>
                </a:solidFill>
              </a:rPr>
              <a:t>Derivaciones</a:t>
            </a:r>
            <a:endParaRPr b="1">
              <a:solidFill>
                <a:srgbClr val="351C7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sz="2400" b="1">
                <a:solidFill>
                  <a:srgbClr val="888888"/>
                </a:solidFill>
              </a:rPr>
              <a:t>Resumen derivaciones por curso</a:t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133" name="Google Shape;133;g338f0f3ddb1_0_345"/>
          <p:cNvSpPr txBox="1"/>
          <p:nvPr/>
        </p:nvSpPr>
        <p:spPr>
          <a:xfrm>
            <a:off x="651300" y="1588075"/>
            <a:ext cx="5142900" cy="191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Motivos de derivación: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-CL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Desregulación emocional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-CL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Motivación escolar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-CL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Contención socioemocional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-CL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Situación conductual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s-CL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Acompañamiento frente a situaciones judicializadas y otros.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g338f0f3ddb1_0_345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078400" y="4041650"/>
            <a:ext cx="4372824" cy="26189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38f0f3ddb1_0_345"/>
          <p:cNvSpPr txBox="1"/>
          <p:nvPr/>
        </p:nvSpPr>
        <p:spPr>
          <a:xfrm>
            <a:off x="685825" y="3665275"/>
            <a:ext cx="514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Char char="❖"/>
            </a:pPr>
            <a:r>
              <a:rPr lang="es-CL" sz="16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Primer Semestre / 148 estudiantes</a:t>
            </a:r>
            <a:endParaRPr sz="16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338f0f3ddb1_0_345"/>
          <p:cNvSpPr txBox="1"/>
          <p:nvPr/>
        </p:nvSpPr>
        <p:spPr>
          <a:xfrm>
            <a:off x="6304083" y="1156975"/>
            <a:ext cx="514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Char char="❖"/>
            </a:pPr>
            <a:r>
              <a:rPr lang="es-CL" sz="16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Segundo Semestre / 232</a:t>
            </a:r>
            <a:endParaRPr sz="16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338f0f3ddb1_0_345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518210" y="2086300"/>
            <a:ext cx="5076975" cy="313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" name="Google Shape;172;g338f0f3ddb1_0_688"/>
          <p:cNvGraphicFramePr/>
          <p:nvPr/>
        </p:nvGraphicFramePr>
        <p:xfrm>
          <a:off x="811363" y="2183850"/>
          <a:ext cx="10795425" cy="3780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8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Cursos</a:t>
                      </a:r>
                      <a:endParaRPr sz="17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Fecha </a:t>
                      </a:r>
                      <a:endParaRPr sz="17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 / Temática</a:t>
                      </a:r>
                      <a:endParaRPr sz="17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CL" sz="17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Intervención en el aula / Talleres Focalizados</a:t>
                      </a:r>
                      <a:endParaRPr sz="17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5ºAB</a:t>
                      </a:r>
                      <a:endParaRPr sz="17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Mayo 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Octubre - Noviembre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Buen trato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Talleres focalizados: Relaciones interpersonales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6ºAB</a:t>
                      </a:r>
                      <a:endParaRPr sz="17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Abril - Mayo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 Padre e Hijos (PASOS)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Intervención Gestión de Emociones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7ºAB</a:t>
                      </a:r>
                      <a:endParaRPr sz="17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Abril - Mayo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 Padre e Hijos (Cyberbullying)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Intervención Gestión de Emociones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8ºAB</a:t>
                      </a:r>
                      <a:endParaRPr sz="17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Junio - Julio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Noviembre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 Padres e hijos (Responsabilidad penal Adolescente) 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Talleres Focalizados - Intervención Normas de Sana Convivencia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 y Ranking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3" name="Google Shape;173;g338f0f3ddb1_0_688"/>
          <p:cNvSpPr txBox="1"/>
          <p:nvPr/>
        </p:nvSpPr>
        <p:spPr>
          <a:xfrm>
            <a:off x="735175" y="14841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Char char="❖"/>
            </a:pPr>
            <a:r>
              <a:rPr lang="es-CL" sz="2800" b="1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Segundo Ciclo</a:t>
            </a:r>
            <a:endParaRPr sz="2800" b="1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38f0f3ddb1_0_688"/>
          <p:cNvSpPr txBox="1">
            <a:spLocks noGrp="1"/>
          </p:cNvSpPr>
          <p:nvPr>
            <p:ph type="title"/>
          </p:nvPr>
        </p:nvSpPr>
        <p:spPr>
          <a:xfrm>
            <a:off x="2053087" y="468100"/>
            <a:ext cx="8161988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b="1" dirty="0">
                <a:solidFill>
                  <a:srgbClr val="3A5E3E"/>
                </a:solidFill>
              </a:rPr>
              <a:t>Algunas intervenciones realizadas</a:t>
            </a:r>
            <a:endParaRPr dirty="0">
              <a:solidFill>
                <a:srgbClr val="3A5E3E"/>
              </a:solidFill>
            </a:endParaRPr>
          </a:p>
        </p:txBody>
      </p:sp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Google Shape;180;g338f0f3ddb1_0_797"/>
          <p:cNvGraphicFramePr/>
          <p:nvPr/>
        </p:nvGraphicFramePr>
        <p:xfrm>
          <a:off x="747863" y="2071475"/>
          <a:ext cx="10903700" cy="448517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9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Cursos</a:t>
                      </a:r>
                      <a:endParaRPr sz="2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Fecha </a:t>
                      </a:r>
                      <a:endParaRPr sz="2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 / Temática</a:t>
                      </a:r>
                      <a:endParaRPr sz="2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IºAB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Julio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Septiembre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Responsabilidad penal Adolescente (Padres e Hijos)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Taller: Relaciones interpersonales 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CL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 y Ranking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IIºAB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Abril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Agosto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 de Psicoeducación: TCA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CL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 y Ranking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IIIºAB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Marzo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 NEM y Ranking CEPECH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IVºAB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Marzo- Abril- Mayo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Noviembre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Charla UBB, Stand Informativos AIEP, USS, UNAB, UBB, SANTO TOMÁS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Feria Vocacional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Fomentar relaciones interpersonales: Despedidas Terceros Medios  - Cuartos Medios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1" name="Google Shape;181;g338f0f3ddb1_0_797"/>
          <p:cNvSpPr txBox="1"/>
          <p:nvPr/>
        </p:nvSpPr>
        <p:spPr>
          <a:xfrm>
            <a:off x="688700" y="1434200"/>
            <a:ext cx="436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Char char="❖"/>
            </a:pPr>
            <a:r>
              <a:rPr lang="es-CL" sz="28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Enseñanza Media</a:t>
            </a:r>
            <a:endParaRPr sz="28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338f0f3ddb1_0_797"/>
          <p:cNvSpPr txBox="1">
            <a:spLocks noGrp="1"/>
          </p:cNvSpPr>
          <p:nvPr>
            <p:ph type="title"/>
          </p:nvPr>
        </p:nvSpPr>
        <p:spPr>
          <a:xfrm>
            <a:off x="1837425" y="468100"/>
            <a:ext cx="8301449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b="1" dirty="0">
                <a:solidFill>
                  <a:srgbClr val="3A5E3E"/>
                </a:solidFill>
              </a:rPr>
              <a:t>Algunas intervenciones realizadas</a:t>
            </a:r>
            <a:endParaRPr dirty="0">
              <a:solidFill>
                <a:srgbClr val="3A5E3E"/>
              </a:solidFill>
            </a:endParaRPr>
          </a:p>
        </p:txBody>
      </p:sp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525" y="451581"/>
            <a:ext cx="8911687" cy="1135679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/>
              <a:t>Área Convivencia Educativa 2024</a:t>
            </a:r>
            <a:endParaRPr lang="en-US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930879"/>
            <a:ext cx="8915400" cy="3980343"/>
          </a:xfrm>
        </p:spPr>
        <p:txBody>
          <a:bodyPr/>
          <a:lstStyle/>
          <a:p>
            <a:r>
              <a:rPr lang="es-MX" b="1" dirty="0">
                <a:solidFill>
                  <a:srgbClr val="3A5E3E"/>
                </a:solidFill>
              </a:rPr>
              <a:t>Plan de convivencia con Acciones</a:t>
            </a:r>
          </a:p>
          <a:p>
            <a:r>
              <a:rPr lang="es-MX" b="1" u="sng" dirty="0">
                <a:solidFill>
                  <a:srgbClr val="3A5E3E"/>
                </a:solidFill>
              </a:rPr>
              <a:t>Protocolos de actuación - </a:t>
            </a:r>
            <a:r>
              <a:rPr lang="es-MX" b="1" dirty="0">
                <a:solidFill>
                  <a:srgbClr val="3A5E3E"/>
                </a:solidFill>
              </a:rPr>
              <a:t>Entrevistas</a:t>
            </a:r>
          </a:p>
          <a:p>
            <a:r>
              <a:rPr lang="es-MX" b="1" dirty="0">
                <a:solidFill>
                  <a:srgbClr val="3A5E3E"/>
                </a:solidFill>
              </a:rPr>
              <a:t>Planes de acompañamiento – monitoreo de casos</a:t>
            </a:r>
          </a:p>
          <a:p>
            <a:r>
              <a:rPr lang="es-MX" b="1" dirty="0">
                <a:solidFill>
                  <a:srgbClr val="3A5E3E"/>
                </a:solidFill>
              </a:rPr>
              <a:t>Medidas de resguardo – medidas cautelares -  medidas de alejamiento: Cúmplase,,,</a:t>
            </a:r>
          </a:p>
          <a:p>
            <a:r>
              <a:rPr lang="es-MX" b="1" dirty="0">
                <a:solidFill>
                  <a:srgbClr val="3A5E3E"/>
                </a:solidFill>
              </a:rPr>
              <a:t>Derivaciones a Tribunales de Familia por vulneración derechos</a:t>
            </a:r>
          </a:p>
          <a:p>
            <a:r>
              <a:rPr lang="es-MX" b="1" dirty="0">
                <a:solidFill>
                  <a:srgbClr val="3A5E3E"/>
                </a:solidFill>
              </a:rPr>
              <a:t>Denuncias ante la Superintendencia</a:t>
            </a:r>
          </a:p>
          <a:p>
            <a:r>
              <a:rPr lang="es-MX" b="1" dirty="0">
                <a:solidFill>
                  <a:srgbClr val="3A5E3E"/>
                </a:solidFill>
              </a:rPr>
              <a:t>4 Casos ante la Superintendencia 2024</a:t>
            </a:r>
          </a:p>
          <a:p>
            <a:r>
              <a:rPr lang="es-MX" b="1" dirty="0">
                <a:solidFill>
                  <a:srgbClr val="3A5E3E"/>
                </a:solidFill>
              </a:rPr>
              <a:t>10 RIT Tribunales de familia 2024</a:t>
            </a:r>
          </a:p>
          <a:p>
            <a:endParaRPr lang="es-MX" dirty="0"/>
          </a:p>
          <a:p>
            <a:endParaRPr lang="en-US" dirty="0"/>
          </a:p>
        </p:txBody>
      </p:sp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A9E77B-7E94-4939-0436-3575481C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3038"/>
          </a:xfrm>
        </p:spPr>
        <p:txBody>
          <a:bodyPr>
            <a:normAutofit fontScale="90000"/>
          </a:bodyPr>
          <a:lstStyle/>
          <a:p>
            <a:r>
              <a:rPr lang="es-CL" sz="18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2700" b="1" dirty="0">
                <a:solidFill>
                  <a:srgbClr val="3A5E3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  I</a:t>
            </a:r>
            <a:r>
              <a:rPr lang="es-CL" sz="2700" b="1" dirty="0">
                <a:solidFill>
                  <a:srgbClr val="3A5E3E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nstalaciones,</a:t>
            </a:r>
            <a:r>
              <a:rPr lang="es-CL" sz="2700" b="1" dirty="0">
                <a:solidFill>
                  <a:srgbClr val="3A5E3E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infraestructura  y equipamiento</a:t>
            </a:r>
            <a:br>
              <a:rPr lang="es-CL" sz="2700" b="1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CL" sz="27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9A91427-0A67-C128-A809-6E9732DD2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160438"/>
              </p:ext>
            </p:extLst>
          </p:nvPr>
        </p:nvGraphicFramePr>
        <p:xfrm>
          <a:off x="2376777" y="1487533"/>
          <a:ext cx="8331023" cy="441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3925">
                  <a:extLst>
                    <a:ext uri="{9D8B030D-6E8A-4147-A177-3AD203B41FA5}">
                      <a16:colId xmlns:a16="http://schemas.microsoft.com/office/drawing/2014/main" val="996484399"/>
                    </a:ext>
                  </a:extLst>
                </a:gridCol>
                <a:gridCol w="1194023">
                  <a:extLst>
                    <a:ext uri="{9D8B030D-6E8A-4147-A177-3AD203B41FA5}">
                      <a16:colId xmlns:a16="http://schemas.microsoft.com/office/drawing/2014/main" val="1530705403"/>
                    </a:ext>
                  </a:extLst>
                </a:gridCol>
                <a:gridCol w="3316315">
                  <a:extLst>
                    <a:ext uri="{9D8B030D-6E8A-4147-A177-3AD203B41FA5}">
                      <a16:colId xmlns:a16="http://schemas.microsoft.com/office/drawing/2014/main" val="990753875"/>
                    </a:ext>
                  </a:extLst>
                </a:gridCol>
                <a:gridCol w="1066760">
                  <a:extLst>
                    <a:ext uri="{9D8B030D-6E8A-4147-A177-3AD203B41FA5}">
                      <a16:colId xmlns:a16="http://schemas.microsoft.com/office/drawing/2014/main" val="411730183"/>
                    </a:ext>
                  </a:extLst>
                </a:gridCol>
              </a:tblGrid>
              <a:tr h="4985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DEPENDENCIA</a:t>
                      </a:r>
                      <a:endParaRPr lang="es-C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 CANTIDAD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DEPENDENCIA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CANTIDAD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9744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Sala de Clases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28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Comedor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1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6530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Sala  Profesores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>
                          <a:effectLst/>
                        </a:rPr>
                        <a:t>1</a:t>
                      </a:r>
                      <a:endParaRPr lang="es-C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Laboratorio de Computación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>
                          <a:effectLst/>
                        </a:rPr>
                        <a:t>1</a:t>
                      </a:r>
                      <a:endParaRPr lang="es-C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9797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Biblioteca (CRA)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>
                          <a:effectLst/>
                        </a:rPr>
                        <a:t>2</a:t>
                      </a:r>
                      <a:endParaRPr lang="es-C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Computadores para Alumnos (PC + Notebooks)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>
                          <a:effectLst/>
                        </a:rPr>
                        <a:t>45</a:t>
                      </a:r>
                      <a:endParaRPr lang="es-C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9139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Oficinas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 13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Computadores para profesores (PC + Notebooks)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 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3020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Sala PIE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4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Conexión a Internet para profesores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C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7151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Inspectoría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>
                          <a:effectLst/>
                        </a:rPr>
                        <a:t>1</a:t>
                      </a:r>
                      <a:endParaRPr lang="es-C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Cancha Multiuso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>
                          <a:effectLst/>
                        </a:rPr>
                        <a:t>1</a:t>
                      </a:r>
                      <a:endParaRPr lang="es-C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1331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Atención Apoderado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Patio juego Kínder - Media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2654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Baños 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 err="1">
                          <a:effectLst/>
                        </a:rPr>
                        <a:t>Multicancha</a:t>
                      </a:r>
                      <a:r>
                        <a:rPr lang="es-ES" sz="1200" b="1" dirty="0">
                          <a:effectLst/>
                        </a:rPr>
                        <a:t> techada - Camarines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1 y 1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641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Estacionamiento docentes</a:t>
                      </a:r>
                      <a:endParaRPr lang="es-C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>
                          <a:effectLst/>
                        </a:rPr>
                        <a:t>1</a:t>
                      </a:r>
                      <a:endParaRPr lang="es-C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 Capilla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 1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5371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Sala arte y música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400" dirty="0">
                          <a:effectLst/>
                        </a:rPr>
                        <a:t>Sala Reuniones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endParaRPr lang="es-ES" sz="1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 1 y 1</a:t>
                      </a: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 </a:t>
                      </a:r>
                      <a:r>
                        <a:rPr lang="es-ES" sz="1200" b="1" dirty="0">
                          <a:effectLst/>
                          <a:latin typeface="+mj-lt"/>
                        </a:rPr>
                        <a:t>Casino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Laboratorio  Computación 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Laboratorio Ciencias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</a:rPr>
                        <a:t>1 </a:t>
                      </a: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99111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839AB3E-2DD6-82DE-E0C3-F9D1C5BFB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2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s-CL" altLang="es-CL" sz="12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s-CL" alt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700" y="56964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77" y="760950"/>
            <a:ext cx="9677897" cy="53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91" y="632102"/>
            <a:ext cx="9728700" cy="55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50" y="405443"/>
            <a:ext cx="9614394" cy="56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28" y="1936518"/>
            <a:ext cx="4126393" cy="4064690"/>
          </a:xfrm>
          <a:prstGeom prst="rect">
            <a:avLst/>
          </a:prstGeom>
        </p:spPr>
      </p:pic>
      <p:sp>
        <p:nvSpPr>
          <p:cNvPr id="4" name="Google Shape;550;p66">
            <a:extLst>
              <a:ext uri="{FF2B5EF4-FFF2-40B4-BE49-F238E27FC236}">
                <a16:creationId xmlns:a16="http://schemas.microsoft.com/office/drawing/2014/main" id="{969C0276-22FB-93AB-1088-E07FF836D8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3699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b="1" dirty="0">
                <a:solidFill>
                  <a:srgbClr val="3A5E3E"/>
                </a:solidFill>
              </a:rPr>
              <a:t>PASTORAL</a:t>
            </a:r>
          </a:p>
        </p:txBody>
      </p:sp>
      <p:sp>
        <p:nvSpPr>
          <p:cNvPr id="5" name="Google Shape;551;p66">
            <a:extLst>
              <a:ext uri="{FF2B5EF4-FFF2-40B4-BE49-F238E27FC236}">
                <a16:creationId xmlns:a16="http://schemas.microsoft.com/office/drawing/2014/main" id="{D18512AA-E53D-5F3C-B8C4-DB2F700A28E7}"/>
              </a:ext>
            </a:extLst>
          </p:cNvPr>
          <p:cNvSpPr/>
          <p:nvPr/>
        </p:nvSpPr>
        <p:spPr>
          <a:xfrm>
            <a:off x="178400" y="2911415"/>
            <a:ext cx="3741300" cy="1656300"/>
          </a:xfrm>
          <a:prstGeom prst="rect">
            <a:avLst/>
          </a:prstGeom>
          <a:noFill/>
          <a:ln w="28575" cap="flat" cmpd="sng">
            <a:solidFill>
              <a:srgbClr val="7F6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rgbClr val="3A5E3E"/>
                </a:solidFill>
                <a:latin typeface="Calibri"/>
                <a:ea typeface="Calibri"/>
                <a:cs typeface="Calibri"/>
                <a:sym typeface="Calibri"/>
              </a:rPr>
              <a:t>ESTUDIANTES</a:t>
            </a:r>
            <a:endParaRPr sz="2400" b="1" dirty="0">
              <a:solidFill>
                <a:srgbClr val="3A5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3A5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rgbClr val="3A5E3E"/>
                </a:solidFill>
                <a:latin typeface="Calibri"/>
                <a:ea typeface="Calibri"/>
                <a:cs typeface="Calibri"/>
                <a:sym typeface="Calibri"/>
              </a:rPr>
              <a:t>Promover la participación</a:t>
            </a:r>
            <a:endParaRPr b="1" dirty="0">
              <a:solidFill>
                <a:srgbClr val="3A5E3E"/>
              </a:solidFill>
            </a:endParaRPr>
          </a:p>
        </p:txBody>
      </p:sp>
      <p:sp>
        <p:nvSpPr>
          <p:cNvPr id="6" name="Google Shape;552;p66">
            <a:extLst>
              <a:ext uri="{FF2B5EF4-FFF2-40B4-BE49-F238E27FC236}">
                <a16:creationId xmlns:a16="http://schemas.microsoft.com/office/drawing/2014/main" id="{FFC88602-6193-EE34-8A01-FA433F2834D7}"/>
              </a:ext>
            </a:extLst>
          </p:cNvPr>
          <p:cNvSpPr/>
          <p:nvPr/>
        </p:nvSpPr>
        <p:spPr>
          <a:xfrm>
            <a:off x="4602475" y="2833915"/>
            <a:ext cx="3261900" cy="2421000"/>
          </a:xfrm>
          <a:prstGeom prst="rect">
            <a:avLst/>
          </a:prstGeom>
          <a:noFill/>
          <a:ln w="28575" cap="flat" cmpd="sng">
            <a:solidFill>
              <a:srgbClr val="7F6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rgbClr val="3A5E3E"/>
                </a:solidFill>
                <a:latin typeface="Calibri"/>
                <a:ea typeface="Calibri"/>
                <a:cs typeface="Calibri"/>
                <a:sym typeface="Calibri"/>
              </a:rPr>
              <a:t>FAMILIA</a:t>
            </a:r>
            <a:endParaRPr sz="2400" b="1" dirty="0">
              <a:solidFill>
                <a:srgbClr val="3A5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3A5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rgbClr val="3A5E3E"/>
                </a:solidFill>
                <a:latin typeface="Calibri"/>
                <a:ea typeface="Calibri"/>
                <a:cs typeface="Calibri"/>
                <a:sym typeface="Calibri"/>
              </a:rPr>
              <a:t>Favorecer conocimiento, adhesión y compromiso con la espiritualidad Sanrafaelina</a:t>
            </a:r>
            <a:endParaRPr sz="2400" b="1" dirty="0">
              <a:solidFill>
                <a:srgbClr val="3A5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53;p66">
            <a:extLst>
              <a:ext uri="{FF2B5EF4-FFF2-40B4-BE49-F238E27FC236}">
                <a16:creationId xmlns:a16="http://schemas.microsoft.com/office/drawing/2014/main" id="{398133FD-D4BB-6913-E565-8EE8988ED2BA}"/>
              </a:ext>
            </a:extLst>
          </p:cNvPr>
          <p:cNvSpPr/>
          <p:nvPr/>
        </p:nvSpPr>
        <p:spPr>
          <a:xfrm>
            <a:off x="8547150" y="2862051"/>
            <a:ext cx="3261900" cy="1742700"/>
          </a:xfrm>
          <a:prstGeom prst="rect">
            <a:avLst/>
          </a:prstGeom>
          <a:noFill/>
          <a:ln w="28575" cap="flat" cmpd="sng">
            <a:solidFill>
              <a:srgbClr val="7F6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rgbClr val="3A5E3E"/>
                </a:solidFill>
                <a:latin typeface="Calibri"/>
                <a:ea typeface="Calibri"/>
                <a:cs typeface="Calibri"/>
                <a:sym typeface="Calibri"/>
              </a:rPr>
              <a:t>PERSONAL</a:t>
            </a:r>
            <a:endParaRPr sz="2400" b="1" dirty="0">
              <a:solidFill>
                <a:srgbClr val="3A5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3A5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rgbClr val="3A5E3E"/>
                </a:solidFill>
                <a:latin typeface="Calibri"/>
                <a:ea typeface="Calibri"/>
                <a:cs typeface="Calibri"/>
                <a:sym typeface="Calibri"/>
              </a:rPr>
              <a:t>Acompañamiento</a:t>
            </a:r>
            <a:endParaRPr sz="2400" b="1" dirty="0">
              <a:solidFill>
                <a:srgbClr val="3A5E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4708623-AA9D-0C14-BD0D-EE004CEDE2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92769" y="5348040"/>
            <a:ext cx="916281" cy="10203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7A91077-F64D-ACCD-EF03-F25A146D2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891" y="181714"/>
            <a:ext cx="1718915" cy="1868596"/>
          </a:xfrm>
          <a:prstGeom prst="rect">
            <a:avLst/>
          </a:prstGeom>
        </p:spPr>
      </p:pic>
      <p:pic>
        <p:nvPicPr>
          <p:cNvPr id="11" name="Imagen 10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61;p67">
            <a:extLst>
              <a:ext uri="{FF2B5EF4-FFF2-40B4-BE49-F238E27FC236}">
                <a16:creationId xmlns:a16="http://schemas.microsoft.com/office/drawing/2014/main" id="{8B224BF2-CD41-06E5-95A3-8D9D4361C453}"/>
              </a:ext>
            </a:extLst>
          </p:cNvPr>
          <p:cNvSpPr txBox="1">
            <a:spLocks/>
          </p:cNvSpPr>
          <p:nvPr/>
        </p:nvSpPr>
        <p:spPr>
          <a:xfrm>
            <a:off x="302400" y="1391333"/>
            <a:ext cx="5967300" cy="39645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1000" algn="just">
              <a:buSzPts val="2400"/>
              <a:buFont typeface="Wingdings 3" charset="2"/>
              <a:buChar char="•"/>
            </a:pPr>
            <a:r>
              <a:rPr lang="es-ES" sz="2400"/>
              <a:t>Misa inicio de año.</a:t>
            </a:r>
          </a:p>
          <a:p>
            <a:pPr marL="457200" indent="-381000" algn="just">
              <a:spcBef>
                <a:spcPts val="0"/>
              </a:spcBef>
              <a:buSzPts val="2400"/>
              <a:buFont typeface="Wingdings 3" charset="2"/>
              <a:buChar char="•"/>
            </a:pPr>
            <a:r>
              <a:rPr lang="es-ES" sz="2400"/>
              <a:t>Semana Santa.</a:t>
            </a:r>
          </a:p>
          <a:p>
            <a:pPr marL="457200" indent="-381000" algn="just">
              <a:spcBef>
                <a:spcPts val="0"/>
              </a:spcBef>
              <a:buSzPts val="2400"/>
              <a:buFont typeface="Wingdings 3" charset="2"/>
              <a:buChar char="•"/>
            </a:pPr>
            <a:r>
              <a:rPr lang="es-ES" sz="2400"/>
              <a:t>Celebración domingo de ramos y resurrección.</a:t>
            </a:r>
          </a:p>
          <a:p>
            <a:pPr marL="457200" indent="-381000" algn="just">
              <a:spcBef>
                <a:spcPts val="0"/>
              </a:spcBef>
              <a:buSzPts val="2400"/>
              <a:buFont typeface="Wingdings 3" charset="2"/>
              <a:buChar char="•"/>
            </a:pPr>
            <a:r>
              <a:rPr lang="es-ES" sz="2400"/>
              <a:t>Ceremonia transición 5° básicos.</a:t>
            </a:r>
          </a:p>
          <a:p>
            <a:pPr marL="457200" indent="-381000" algn="just">
              <a:spcBef>
                <a:spcPts val="0"/>
              </a:spcBef>
              <a:buSzPts val="2400"/>
              <a:buFont typeface="Wingdings 3" charset="2"/>
              <a:buChar char="•"/>
            </a:pPr>
            <a:r>
              <a:rPr lang="es-ES" sz="2400"/>
              <a:t>Pentecostés. </a:t>
            </a:r>
          </a:p>
          <a:p>
            <a:pPr marL="457200" indent="-381000" algn="just">
              <a:spcBef>
                <a:spcPts val="0"/>
              </a:spcBef>
              <a:buSzPts val="2400"/>
              <a:buFont typeface="Wingdings 3" charset="2"/>
              <a:buChar char="•"/>
            </a:pPr>
            <a:r>
              <a:rPr lang="es-ES" sz="2400"/>
              <a:t>Encuentros con Cristo.</a:t>
            </a:r>
          </a:p>
          <a:p>
            <a:pPr marL="457200" indent="-381000" algn="just">
              <a:spcBef>
                <a:spcPts val="0"/>
              </a:spcBef>
              <a:buSzPts val="2400"/>
              <a:buFont typeface="Wingdings 3" charset="2"/>
              <a:buChar char="•"/>
            </a:pPr>
            <a:r>
              <a:rPr lang="es-ES" sz="2400"/>
              <a:t>Trabajo mensual de los valores.</a:t>
            </a:r>
          </a:p>
        </p:txBody>
      </p:sp>
      <p:pic>
        <p:nvPicPr>
          <p:cNvPr id="6" name="Google Shape;562;p67">
            <a:extLst>
              <a:ext uri="{FF2B5EF4-FFF2-40B4-BE49-F238E27FC236}">
                <a16:creationId xmlns:a16="http://schemas.microsoft.com/office/drawing/2014/main" id="{BECC388C-2B0C-A332-C53A-567D4879B80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35250" y="2151075"/>
            <a:ext cx="2694748" cy="13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63;p67">
            <a:extLst>
              <a:ext uri="{FF2B5EF4-FFF2-40B4-BE49-F238E27FC236}">
                <a16:creationId xmlns:a16="http://schemas.microsoft.com/office/drawing/2014/main" id="{6696B0DC-F2D9-DBDC-789E-66561F7E85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038" y="3421565"/>
            <a:ext cx="2694748" cy="14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4;p67">
            <a:extLst>
              <a:ext uri="{FF2B5EF4-FFF2-40B4-BE49-F238E27FC236}">
                <a16:creationId xmlns:a16="http://schemas.microsoft.com/office/drawing/2014/main" id="{468757FE-F8EB-2B29-F921-B1ADF5D0494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6500" y="4683350"/>
            <a:ext cx="2979824" cy="156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5;p67">
            <a:extLst>
              <a:ext uri="{FF2B5EF4-FFF2-40B4-BE49-F238E27FC236}">
                <a16:creationId xmlns:a16="http://schemas.microsoft.com/office/drawing/2014/main" id="{803ADEA8-29AA-1545-942B-BF17F02E4E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40" t="-5009" r="-4140" b="5009"/>
          <a:stretch/>
        </p:blipFill>
        <p:spPr>
          <a:xfrm>
            <a:off x="9152225" y="4104000"/>
            <a:ext cx="2617726" cy="16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6;p67">
            <a:extLst>
              <a:ext uri="{FF2B5EF4-FFF2-40B4-BE49-F238E27FC236}">
                <a16:creationId xmlns:a16="http://schemas.microsoft.com/office/drawing/2014/main" id="{5E85FB7E-A840-4D16-5CF9-DDEA34947F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71606" y="1860847"/>
            <a:ext cx="2694748" cy="184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7;p67">
            <a:extLst>
              <a:ext uri="{FF2B5EF4-FFF2-40B4-BE49-F238E27FC236}">
                <a16:creationId xmlns:a16="http://schemas.microsoft.com/office/drawing/2014/main" id="{9E29FF36-AA8F-7907-A4B9-C071BF121E0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7324" y="339805"/>
            <a:ext cx="2694752" cy="1815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8;p67">
            <a:extLst>
              <a:ext uri="{FF2B5EF4-FFF2-40B4-BE49-F238E27FC236}">
                <a16:creationId xmlns:a16="http://schemas.microsoft.com/office/drawing/2014/main" id="{BCE89D2A-C1F8-0834-D4B6-F4A66152FFE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6750" y="4532613"/>
            <a:ext cx="3232300" cy="16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3;g338f0f3ddb1_0_797" descr="NUESTRO EQUIP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13871" y="493781"/>
            <a:ext cx="1604513" cy="110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2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1;p76">
            <a:extLst>
              <a:ext uri="{FF2B5EF4-FFF2-40B4-BE49-F238E27FC236}">
                <a16:creationId xmlns:a16="http://schemas.microsoft.com/office/drawing/2014/main" id="{674D3DBA-851E-2011-303C-3EE5A7CE2E28}"/>
              </a:ext>
            </a:extLst>
          </p:cNvPr>
          <p:cNvSpPr txBox="1"/>
          <p:nvPr/>
        </p:nvSpPr>
        <p:spPr>
          <a:xfrm>
            <a:off x="2382050" y="210550"/>
            <a:ext cx="70773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Primera comunión (43) y bautizos (9)</a:t>
            </a:r>
            <a:endParaRPr sz="3000" b="1">
              <a:solidFill>
                <a:srgbClr val="7F6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642;p76">
            <a:extLst>
              <a:ext uri="{FF2B5EF4-FFF2-40B4-BE49-F238E27FC236}">
                <a16:creationId xmlns:a16="http://schemas.microsoft.com/office/drawing/2014/main" id="{C14674AC-45B8-7D2A-A98B-DDA59670781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3646" y="210550"/>
            <a:ext cx="2310351" cy="30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43;p76">
            <a:extLst>
              <a:ext uri="{FF2B5EF4-FFF2-40B4-BE49-F238E27FC236}">
                <a16:creationId xmlns:a16="http://schemas.microsoft.com/office/drawing/2014/main" id="{EB17E5B2-70F9-BF01-A817-6D809B10A5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29" y="3634950"/>
            <a:ext cx="3403148" cy="255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44;p76">
            <a:extLst>
              <a:ext uri="{FF2B5EF4-FFF2-40B4-BE49-F238E27FC236}">
                <a16:creationId xmlns:a16="http://schemas.microsoft.com/office/drawing/2014/main" id="{A42CA839-CBE4-C66F-89F4-E414A0DEDFD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8310" y="316302"/>
            <a:ext cx="2786400" cy="618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45;p76">
            <a:extLst>
              <a:ext uri="{FF2B5EF4-FFF2-40B4-BE49-F238E27FC236}">
                <a16:creationId xmlns:a16="http://schemas.microsoft.com/office/drawing/2014/main" id="{AFDAFC94-84E6-5313-DB50-961EB90097A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2360" y="1210879"/>
            <a:ext cx="4631651" cy="33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46;p76">
            <a:extLst>
              <a:ext uri="{FF2B5EF4-FFF2-40B4-BE49-F238E27FC236}">
                <a16:creationId xmlns:a16="http://schemas.microsoft.com/office/drawing/2014/main" id="{0ECF9D3C-24D5-1A52-E428-6C5A082F16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9075" y="4714850"/>
            <a:ext cx="3645400" cy="2052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6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7650" y="67586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</a:rPr>
              <a:t>4.- </a:t>
            </a:r>
            <a:r>
              <a:rPr lang="es-MX" sz="3200" b="1" dirty="0">
                <a:solidFill>
                  <a:srgbClr val="C00000"/>
                </a:solidFill>
              </a:rPr>
              <a:t>AREA GESTION DE RECURSOS: Humanos, Financieros, Educativos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1679" y="2078966"/>
            <a:ext cx="9643046" cy="4037162"/>
          </a:xfrm>
        </p:spPr>
        <p:txBody>
          <a:bodyPr>
            <a:noAutofit/>
          </a:bodyPr>
          <a:lstStyle/>
          <a:p>
            <a:pPr algn="just"/>
            <a:r>
              <a:rPr lang="es-MX" sz="2400" b="1" dirty="0">
                <a:solidFill>
                  <a:srgbClr val="3A583E"/>
                </a:solidFill>
              </a:rPr>
              <a:t>Esta área es clave para el funcionamiento del establecimiento ya que provee los Soportes necesarios para el desarrollo de la labor educativa.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sz="2400" b="1" u="sng" dirty="0">
                <a:solidFill>
                  <a:srgbClr val="3A583E"/>
                </a:solidFill>
              </a:rPr>
              <a:t>Resulta esencial contar con</a:t>
            </a:r>
            <a:r>
              <a:rPr lang="es-MX" sz="2400" b="1" dirty="0">
                <a:solidFill>
                  <a:srgbClr val="3A583E"/>
                </a:solidFill>
              </a:rPr>
              <a:t>:</a:t>
            </a:r>
          </a:p>
          <a:p>
            <a:pPr algn="just"/>
            <a:r>
              <a:rPr lang="es-MX" sz="2400" b="1" dirty="0">
                <a:solidFill>
                  <a:srgbClr val="3A583E"/>
                </a:solidFill>
              </a:rPr>
              <a:t> Equipo docente competente y comprometido.</a:t>
            </a:r>
          </a:p>
          <a:p>
            <a:pPr algn="just"/>
            <a:r>
              <a:rPr lang="es-MX" sz="2400" b="1" dirty="0">
                <a:solidFill>
                  <a:srgbClr val="3A583E"/>
                </a:solidFill>
              </a:rPr>
              <a:t>La provisión y optimización de recursos económicos </a:t>
            </a:r>
          </a:p>
          <a:p>
            <a:pPr algn="just"/>
            <a:r>
              <a:rPr lang="es-MX" sz="2400" b="1" dirty="0">
                <a:solidFill>
                  <a:srgbClr val="3A583E"/>
                </a:solidFill>
              </a:rPr>
              <a:t>Infraestructura, equipamiento y materiales educativos  suficientes y en buenas condiciones para implementar las actividades de enseñanza aprendizaje .</a:t>
            </a:r>
            <a:endParaRPr lang="en-US" sz="2400" b="1" dirty="0">
              <a:solidFill>
                <a:srgbClr val="3A583E"/>
              </a:solidFill>
            </a:endParaRPr>
          </a:p>
        </p:txBody>
      </p:sp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rgbClr val="3A583E"/>
                </a:solidFill>
              </a:rPr>
              <a:t>FLUJO DE INGRESOS Y GASTOS 2024</a:t>
            </a:r>
            <a:endParaRPr lang="en-US" sz="3200" b="1" dirty="0">
              <a:solidFill>
                <a:srgbClr val="3A583E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36298"/>
          <a:stretch/>
        </p:blipFill>
        <p:spPr>
          <a:xfrm>
            <a:off x="1535501" y="1587259"/>
            <a:ext cx="9359757" cy="4408099"/>
          </a:xfrm>
          <a:prstGeom prst="rect">
            <a:avLst/>
          </a:prstGeom>
        </p:spPr>
      </p:pic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824923"/>
              </p:ext>
            </p:extLst>
          </p:nvPr>
        </p:nvGraphicFramePr>
        <p:xfrm>
          <a:off x="552450" y="700088"/>
          <a:ext cx="11087100" cy="5648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1087055" imgH="5457865" progId="Excel.Sheet.12">
                  <p:embed/>
                </p:oleObj>
              </mc:Choice>
              <mc:Fallback>
                <p:oleObj name="Hoja de cálculo" r:id="rId2" imgW="11087055" imgH="54578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0" y="700088"/>
                        <a:ext cx="11087100" cy="5648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83" y="60385"/>
            <a:ext cx="753568" cy="6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6824" y="132682"/>
            <a:ext cx="9947831" cy="642987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rgbClr val="3A583E"/>
                </a:solidFill>
              </a:rPr>
              <a:t>GASTOS  SUBVENCION GENERAL 2024 SAN RAFAEL</a:t>
            </a:r>
            <a:endParaRPr lang="en-US" sz="3200" b="1" dirty="0">
              <a:solidFill>
                <a:srgbClr val="3A583E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5943" y="1619794"/>
            <a:ext cx="11996057" cy="559090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043555"/>
              </p:ext>
            </p:extLst>
          </p:nvPr>
        </p:nvGraphicFramePr>
        <p:xfrm>
          <a:off x="300447" y="1370614"/>
          <a:ext cx="1166513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3582702" imgH="10344190" progId="Excel.Sheet.12">
                  <p:embed/>
                </p:oleObj>
              </mc:Choice>
              <mc:Fallback>
                <p:oleObj name="Hoja de cálculo" r:id="rId2" imgW="13582702" imgH="103441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0447" y="1370614"/>
                        <a:ext cx="1166513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792153"/>
              </p:ext>
            </p:extLst>
          </p:nvPr>
        </p:nvGraphicFramePr>
        <p:xfrm>
          <a:off x="1570008" y="425840"/>
          <a:ext cx="10354514" cy="5984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8343855" imgH="6991203" progId="Excel.Sheet.12">
                  <p:embed/>
                </p:oleObj>
              </mc:Choice>
              <mc:Fallback>
                <p:oleObj name="Hoja de cálculo" r:id="rId2" imgW="8343855" imgH="699120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0008" y="425840"/>
                        <a:ext cx="10354514" cy="5984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0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9084" y="414095"/>
            <a:ext cx="4894803" cy="669113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rgbClr val="3A5E3E"/>
                </a:solidFill>
              </a:rPr>
              <a:t>GASTOS  POR SEP 2024</a:t>
            </a:r>
            <a:endParaRPr lang="en-US" sz="3200" b="1" dirty="0">
              <a:solidFill>
                <a:srgbClr val="3A5E3E"/>
              </a:solidFill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361914"/>
              </p:ext>
            </p:extLst>
          </p:nvPr>
        </p:nvGraphicFramePr>
        <p:xfrm>
          <a:off x="644518" y="1490954"/>
          <a:ext cx="11194871" cy="5168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2676">
                  <a:extLst>
                    <a:ext uri="{9D8B030D-6E8A-4147-A177-3AD203B41FA5}">
                      <a16:colId xmlns:a16="http://schemas.microsoft.com/office/drawing/2014/main" val="3152973366"/>
                    </a:ext>
                  </a:extLst>
                </a:gridCol>
                <a:gridCol w="617501">
                  <a:extLst>
                    <a:ext uri="{9D8B030D-6E8A-4147-A177-3AD203B41FA5}">
                      <a16:colId xmlns:a16="http://schemas.microsoft.com/office/drawing/2014/main" val="26963383"/>
                    </a:ext>
                  </a:extLst>
                </a:gridCol>
                <a:gridCol w="617501">
                  <a:extLst>
                    <a:ext uri="{9D8B030D-6E8A-4147-A177-3AD203B41FA5}">
                      <a16:colId xmlns:a16="http://schemas.microsoft.com/office/drawing/2014/main" val="1442804805"/>
                    </a:ext>
                  </a:extLst>
                </a:gridCol>
                <a:gridCol w="606855">
                  <a:extLst>
                    <a:ext uri="{9D8B030D-6E8A-4147-A177-3AD203B41FA5}">
                      <a16:colId xmlns:a16="http://schemas.microsoft.com/office/drawing/2014/main" val="1462277962"/>
                    </a:ext>
                  </a:extLst>
                </a:gridCol>
                <a:gridCol w="606855">
                  <a:extLst>
                    <a:ext uri="{9D8B030D-6E8A-4147-A177-3AD203B41FA5}">
                      <a16:colId xmlns:a16="http://schemas.microsoft.com/office/drawing/2014/main" val="2211513430"/>
                    </a:ext>
                  </a:extLst>
                </a:gridCol>
                <a:gridCol w="606855">
                  <a:extLst>
                    <a:ext uri="{9D8B030D-6E8A-4147-A177-3AD203B41FA5}">
                      <a16:colId xmlns:a16="http://schemas.microsoft.com/office/drawing/2014/main" val="1774226284"/>
                    </a:ext>
                  </a:extLst>
                </a:gridCol>
                <a:gridCol w="606855">
                  <a:extLst>
                    <a:ext uri="{9D8B030D-6E8A-4147-A177-3AD203B41FA5}">
                      <a16:colId xmlns:a16="http://schemas.microsoft.com/office/drawing/2014/main" val="2806462023"/>
                    </a:ext>
                  </a:extLst>
                </a:gridCol>
                <a:gridCol w="606855">
                  <a:extLst>
                    <a:ext uri="{9D8B030D-6E8A-4147-A177-3AD203B41FA5}">
                      <a16:colId xmlns:a16="http://schemas.microsoft.com/office/drawing/2014/main" val="1217859082"/>
                    </a:ext>
                  </a:extLst>
                </a:gridCol>
                <a:gridCol w="606855">
                  <a:extLst>
                    <a:ext uri="{9D8B030D-6E8A-4147-A177-3AD203B41FA5}">
                      <a16:colId xmlns:a16="http://schemas.microsoft.com/office/drawing/2014/main" val="3695685994"/>
                    </a:ext>
                  </a:extLst>
                </a:gridCol>
                <a:gridCol w="638795">
                  <a:extLst>
                    <a:ext uri="{9D8B030D-6E8A-4147-A177-3AD203B41FA5}">
                      <a16:colId xmlns:a16="http://schemas.microsoft.com/office/drawing/2014/main" val="580236461"/>
                    </a:ext>
                  </a:extLst>
                </a:gridCol>
                <a:gridCol w="606855">
                  <a:extLst>
                    <a:ext uri="{9D8B030D-6E8A-4147-A177-3AD203B41FA5}">
                      <a16:colId xmlns:a16="http://schemas.microsoft.com/office/drawing/2014/main" val="3344729054"/>
                    </a:ext>
                  </a:extLst>
                </a:gridCol>
                <a:gridCol w="630810">
                  <a:extLst>
                    <a:ext uri="{9D8B030D-6E8A-4147-A177-3AD203B41FA5}">
                      <a16:colId xmlns:a16="http://schemas.microsoft.com/office/drawing/2014/main" val="1509607647"/>
                    </a:ext>
                  </a:extLst>
                </a:gridCol>
                <a:gridCol w="606855">
                  <a:extLst>
                    <a:ext uri="{9D8B030D-6E8A-4147-A177-3AD203B41FA5}">
                      <a16:colId xmlns:a16="http://schemas.microsoft.com/office/drawing/2014/main" val="2192145502"/>
                    </a:ext>
                  </a:extLst>
                </a:gridCol>
                <a:gridCol w="662748">
                  <a:extLst>
                    <a:ext uri="{9D8B030D-6E8A-4147-A177-3AD203B41FA5}">
                      <a16:colId xmlns:a16="http://schemas.microsoft.com/office/drawing/2014/main" val="1608230384"/>
                    </a:ext>
                  </a:extLst>
                </a:gridCol>
              </a:tblGrid>
              <a:tr h="155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PARTIDAS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ENE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FEB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MAR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ABR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MAY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JUN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JUL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AGO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SEPT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OCT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NOV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DIC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TOTAL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ctr"/>
                </a:tc>
                <a:extLst>
                  <a:ext uri="{0D108BD9-81ED-4DB2-BD59-A6C34878D82A}">
                    <a16:rowId xmlns:a16="http://schemas.microsoft.com/office/drawing/2014/main" val="3740088112"/>
                  </a:ext>
                </a:extLst>
              </a:tr>
              <a:tr h="2896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SUELDO BASE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10.162.161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10.194.285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7.792.273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7.627.156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7.912.466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7.922.844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8.160.634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8.342.855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7.794.558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8.226.401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8.364.482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8.373.236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100.873.351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2471112378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INCREMENTO % ZONA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1.524.324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1.529.142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1.168.843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1.144.074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1.186.871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1.188.427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1.215.586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1.251.432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1.169.185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1.233.963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1.254.676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1.255.986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15.122.509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3795378976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COLACIÓN Y MOVILIZACIÓN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146.913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417.294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1.407.376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1.442.075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1.358.585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1.043.453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1.177.949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1.379.547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1.140.760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1.526.877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1.303.464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1.426.277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13.770.570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220905838"/>
                  </a:ext>
                </a:extLst>
              </a:tr>
              <a:tr h="2896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BONO INCENTIVO AL DESEMPEÑO LEY N°20.248 ART. 8° 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9.673.992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9.673.992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3874000974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SEGURO DE ACCIDENTE DEL TRABAJO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108.855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109.035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85.417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83.298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87.531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85.346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88.530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91.408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84.302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88.878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90.513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170.746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1.173.859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4238083385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SEGURO DE CESANTIA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242.416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238.296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227.756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246.895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258.984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254.976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267.762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274.599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226.806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292.261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280.182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435.886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3.246.819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410299357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SEGURO DE INVALIDEZ Y SOBREVIVENCIA (SIS)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164.860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162.822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152.379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161.557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165.256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164.804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231.239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236.026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197.245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184.986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178.676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304.629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2.304.479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930627487"/>
                  </a:ext>
                </a:extLst>
              </a:tr>
              <a:tr h="289625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ASESORÍA TÉCNICA Y CAPACITACIÓN DE EMPRESAS (REGIS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3.686.876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7.876.876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11.563.752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2490391367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IMPLEMENTOS DE LABORATORIO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54.692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114.073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168.765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2885600068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IMPLEMENTOS DEPORTIVOS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1.951.180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1.951.180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1974219620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RECURSOS AUDIOVISUALES Y SOFTWARE EDUCATIVO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1.601.250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1.601.250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3.202.500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6.405.000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373492726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MATERIAL Y RECURSOS DIDÁCTICOS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7.044.974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6.939.494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391.101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2.111.135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666.186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2.572.460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525.885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1.317.388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910.458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1.630.895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24.109.976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2262066501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BIBLIOTECAS, LIBROS Y REVISTAS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2.903.576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208.250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3.111.826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1131124279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EVENTOS EDUCATIVOS Y CULTURALES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169.900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648.291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1.063.250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288.600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1.453.217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419.401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1.539.082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2.159.390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3.798.264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8.490.489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5.298.030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25.327.914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1363025980"/>
                  </a:ext>
                </a:extLst>
              </a:tr>
              <a:tr h="2896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INSTRUMENTOS DE EVALUACIÓN DIAGNÓSTICA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3.742.523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3.074.960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1.991.682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845.178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11.227.571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1.192.267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22.344.181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2779356067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OTROS GASTOS EN RECURSOS DE APRENDIZAJE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5.268.500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5.268.500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649357221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EQUIPOS REPRODUCTORES DE IMAGEN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1.313.598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1.313.598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2826724202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EQUIPOS MULTICOPIADORES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1.695.750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1.695.750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1008943149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EQUIPOS DE AMPLIFICACIÓN Y SONIDO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199.980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199.980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4242305693"/>
                  </a:ext>
                </a:extLst>
              </a:tr>
              <a:tr h="289625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OTROS GASTOS EN EQUIPAMIENTO DE APOYO PEDAGÓGICO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518.067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518.067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3610630511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TRANSPORTE ESCOLAR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1.600.000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2.000.000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1.000.000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1.170.000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740.000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1.460.000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1.360.000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9.330.000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18667977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ALIMENTACIÓN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108.875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108.875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1528029277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INSUMOS COMPUTACIONALES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1.895.127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603.062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1.511.657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1.513.442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842.520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6.365.808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3185280355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OTROS GASTOS DE OPERACIÓN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93.709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93.529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93.881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93.881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94.904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95.357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95.690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95.695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96.167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116.552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96.701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1.928.143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2.994.209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41924343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INTERNET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1.332.299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445.793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447.472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450.328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452.346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1.366.798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456.001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460.203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460.912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464.407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6.336.559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3032066141"/>
                  </a:ext>
                </a:extLst>
              </a:tr>
              <a:tr h="155958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ARRIENDO DE OTROS BIENES INMUEBLES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756.513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859.743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495.040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389.502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430.503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1.153.322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1.246.434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471.503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5.802.560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906751550"/>
                  </a:ext>
                </a:extLst>
              </a:tr>
              <a:tr h="2896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TOTALES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13.775.537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13.360.096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24.706.312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31.081.386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17.732.597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19.014.531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19.195.910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34.967.293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15.775.494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21.173.882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24.136.987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46.162.054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281.082.079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7" marR="6747" marT="6747" marB="0" anchor="b"/>
                </a:tc>
                <a:extLst>
                  <a:ext uri="{0D108BD9-81ED-4DB2-BD59-A6C34878D82A}">
                    <a16:rowId xmlns:a16="http://schemas.microsoft.com/office/drawing/2014/main" val="2636262109"/>
                  </a:ext>
                </a:extLst>
              </a:tr>
            </a:tbl>
          </a:graphicData>
        </a:graphic>
      </p:graphicFrame>
      <p:pic>
        <p:nvPicPr>
          <p:cNvPr id="5" name="Imagen 4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180" y="647697"/>
            <a:ext cx="9845629" cy="590736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rgbClr val="3A5E3E"/>
                </a:solidFill>
              </a:rPr>
              <a:t>GASTOS PROYECTO INTEGRACION  ESCOLAR</a:t>
            </a:r>
            <a:br>
              <a:rPr lang="es-MX" dirty="0"/>
            </a:br>
            <a:endParaRPr lang="en-U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145877"/>
              </p:ext>
            </p:extLst>
          </p:nvPr>
        </p:nvGraphicFramePr>
        <p:xfrm>
          <a:off x="744583" y="1576647"/>
          <a:ext cx="10760032" cy="4510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3211">
                  <a:extLst>
                    <a:ext uri="{9D8B030D-6E8A-4147-A177-3AD203B41FA5}">
                      <a16:colId xmlns:a16="http://schemas.microsoft.com/office/drawing/2014/main" val="2584743951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126429371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565144046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91747357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1463195493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1060879420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1194764540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1041154710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2570560647"/>
                    </a:ext>
                  </a:extLst>
                </a:gridCol>
                <a:gridCol w="654437">
                  <a:extLst>
                    <a:ext uri="{9D8B030D-6E8A-4147-A177-3AD203B41FA5}">
                      <a16:colId xmlns:a16="http://schemas.microsoft.com/office/drawing/2014/main" val="606223475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2770331488"/>
                    </a:ext>
                  </a:extLst>
                </a:gridCol>
                <a:gridCol w="646257">
                  <a:extLst>
                    <a:ext uri="{9D8B030D-6E8A-4147-A177-3AD203B41FA5}">
                      <a16:colId xmlns:a16="http://schemas.microsoft.com/office/drawing/2014/main" val="3446565462"/>
                    </a:ext>
                  </a:extLst>
                </a:gridCol>
                <a:gridCol w="621715">
                  <a:extLst>
                    <a:ext uri="{9D8B030D-6E8A-4147-A177-3AD203B41FA5}">
                      <a16:colId xmlns:a16="http://schemas.microsoft.com/office/drawing/2014/main" val="3422586499"/>
                    </a:ext>
                  </a:extLst>
                </a:gridCol>
                <a:gridCol w="678977">
                  <a:extLst>
                    <a:ext uri="{9D8B030D-6E8A-4147-A177-3AD203B41FA5}">
                      <a16:colId xmlns:a16="http://schemas.microsoft.com/office/drawing/2014/main" val="2448533445"/>
                    </a:ext>
                  </a:extLst>
                </a:gridCol>
              </a:tblGrid>
              <a:tr h="2658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PARTIDAS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ENE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FEB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MAR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ABR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MAY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JUN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JUL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AGO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SEPT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OCT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NOV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DIC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TOTAL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ctr"/>
                </a:tc>
                <a:extLst>
                  <a:ext uri="{0D108BD9-81ED-4DB2-BD59-A6C34878D82A}">
                    <a16:rowId xmlns:a16="http://schemas.microsoft.com/office/drawing/2014/main" val="2051806725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SUELDO BASE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14.828.140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14.828.140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14.907.825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16.088.140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16.636.525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17.097.524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17.436.883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17.067.241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17.080.821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15.979.274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15.762.333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16.710.404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194.423.250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3807619034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LEY Nº 19.933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26.224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26.224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2465495530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INCREMENTO % ZONA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2.229.729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2.229.729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2.224.749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2.401.646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2.479.701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2.548.615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2.580.449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2.544.224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2.548.874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2.392.516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2.359.974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2.501.897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29.042.103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1625860538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COLACIÓN Y MOVILIZACIÓN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14.890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93.303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1.714.580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2.050.115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1.796.847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1.330.633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1.554.977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1.929.793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1.534.743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1.963.912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1.812.376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1.989.771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17.785.940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3456023162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BONOS ACORDADOS CON EL SOSTENEDOR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2.294.872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2.306.841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2.009.005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1.814.831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1.922.105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1.933.940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1.983.035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1.893.674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1.917.607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1.657.397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1.524.084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1.359.519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22.616.910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299068699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SEGURO DE ACCIDENTE DEL TRABAJO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180.692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180.801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179.188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198.076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198.240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203.086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212.384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201.713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201.199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188.293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185.161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218.617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2.347.450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668548269"/>
                  </a:ext>
                </a:extLst>
              </a:tr>
              <a:tr h="2565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SEGURO DE CESANTIA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526.612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525.594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538.148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602.483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635.901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629.673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636.819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662.935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547.897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647.952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678.758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755.687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7.388.459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1880389413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SEGURO DE INVALIDEZ Y SOBREVIVENCIA (SIS)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323.719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323.941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340.673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373.507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391.766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387.616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527.722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546.625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440.191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400.867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416.148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459.476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4.932.251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3041410121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MATERIAL Y RECURSOS DIDÁCTICOS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1.450.967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1.450.967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3424963792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INSTRUMENTOS DE EVALUACIÓN DIAGNÓSTICA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924.630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1.545.859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2.470.489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1029994478"/>
                  </a:ext>
                </a:extLst>
              </a:tr>
              <a:tr h="53176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OTROS GASTOS EN EQUIPAMIENTO DE APOYO PEDAGÓGICO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997.081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997.081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2274358609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CONSULTAS MEDICAS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1.010.000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742.500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4.110.000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10.570.000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16.432.500</a:t>
                      </a:r>
                      <a:endParaRPr lang="en-US" sz="8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3593615004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OTROS GASTOS DE OPERACIÓN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297.500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297.500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2816171852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CONTRATACIÓN OTROS SERVICIOS EXTERNOS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93300451"/>
                  </a:ext>
                </a:extLst>
              </a:tr>
              <a:tr h="26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TOTALES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20.398.654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20.488.349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21.914.168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25.463.428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26.280.776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24.131.087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24.932.269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24.846.205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24.271.332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26.070.651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26.848.834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34.565.371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300.211.124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1" marR="6781" marT="6781" marB="0" anchor="b"/>
                </a:tc>
                <a:extLst>
                  <a:ext uri="{0D108BD9-81ED-4DB2-BD59-A6C34878D82A}">
                    <a16:rowId xmlns:a16="http://schemas.microsoft.com/office/drawing/2014/main" val="3140299597"/>
                  </a:ext>
                </a:extLst>
              </a:tr>
            </a:tbl>
          </a:graphicData>
        </a:graphic>
      </p:graphicFrame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59" y="60385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77432"/>
          </a:xfrm>
        </p:spPr>
        <p:txBody>
          <a:bodyPr>
            <a:normAutofit fontScale="90000"/>
          </a:bodyPr>
          <a:lstStyle/>
          <a:p>
            <a:pPr algn="r"/>
            <a:br>
              <a:rPr lang="es-MX" dirty="0"/>
            </a:br>
            <a:r>
              <a:rPr lang="es-MX" b="1" dirty="0">
                <a:solidFill>
                  <a:srgbClr val="3A583E"/>
                </a:solidFill>
              </a:rPr>
              <a:t> …”Enseñar siempre: en el patio y en la calle como en la sala de clases.</a:t>
            </a:r>
            <a:br>
              <a:rPr lang="es-MX" b="1" dirty="0">
                <a:solidFill>
                  <a:srgbClr val="3A583E"/>
                </a:solidFill>
              </a:rPr>
            </a:br>
            <a:r>
              <a:rPr lang="es-MX" b="1" dirty="0">
                <a:solidFill>
                  <a:srgbClr val="3A583E"/>
                </a:solidFill>
              </a:rPr>
              <a:t>…Enseñar con la actitud, el gesto y la palabra”</a:t>
            </a:r>
            <a:br>
              <a:rPr lang="es-MX" b="1" dirty="0">
                <a:solidFill>
                  <a:srgbClr val="3A583E"/>
                </a:solidFill>
              </a:rPr>
            </a:br>
            <a:br>
              <a:rPr lang="es-MX" b="1" dirty="0">
                <a:solidFill>
                  <a:srgbClr val="3A583E"/>
                </a:solidFill>
              </a:rPr>
            </a:br>
            <a:r>
              <a:rPr lang="es-MX" sz="2000" b="1" i="1" dirty="0">
                <a:solidFill>
                  <a:srgbClr val="3A583E"/>
                </a:solidFill>
              </a:rPr>
              <a:t>Gabriela mistral, 1923. Directora</a:t>
            </a:r>
            <a:br>
              <a:rPr lang="es-MX" sz="2000" b="1" i="1" dirty="0">
                <a:solidFill>
                  <a:srgbClr val="3A583E"/>
                </a:solidFill>
              </a:rPr>
            </a:br>
            <a:br>
              <a:rPr lang="es-MX" sz="2000" b="1" i="1" dirty="0"/>
            </a:br>
            <a:br>
              <a:rPr lang="es-MX" sz="2000" b="1" i="1" dirty="0"/>
            </a:br>
            <a:r>
              <a:rPr lang="es-MX" sz="4000" b="1" i="1" dirty="0"/>
              <a:t>                                                                    </a:t>
            </a:r>
            <a:r>
              <a:rPr lang="es-MX" sz="4000" b="1" i="1" dirty="0">
                <a:solidFill>
                  <a:srgbClr val="C00000"/>
                </a:solidFill>
              </a:rPr>
              <a:t>MUCHAS GRACIAS!!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128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01219" y="753506"/>
            <a:ext cx="8911687" cy="566335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/>
              <a:t>PERSONAL COLEGIO SAN RAFAEL ARCANGEL</a:t>
            </a:r>
            <a:endParaRPr lang="en-US" sz="28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134380"/>
              </p:ext>
            </p:extLst>
          </p:nvPr>
        </p:nvGraphicFramePr>
        <p:xfrm>
          <a:off x="2166519" y="2102334"/>
          <a:ext cx="8915400" cy="796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63545051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22453946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401862112"/>
                    </a:ext>
                  </a:extLst>
                </a:gridCol>
              </a:tblGrid>
              <a:tr h="398106">
                <a:tc>
                  <a:txBody>
                    <a:bodyPr/>
                    <a:lstStyle/>
                    <a:p>
                      <a:r>
                        <a:rPr lang="es-MX" b="1" dirty="0"/>
                        <a:t>DAMAS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VARONES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TOTAL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776924"/>
                  </a:ext>
                </a:extLst>
              </a:tr>
              <a:tr h="398106">
                <a:tc>
                  <a:txBody>
                    <a:bodyPr/>
                    <a:lstStyle/>
                    <a:p>
                      <a:r>
                        <a:rPr lang="es-MX" b="1" dirty="0"/>
                        <a:t>48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62 Docentes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53447"/>
                  </a:ext>
                </a:extLst>
              </a:tr>
            </a:tbl>
          </a:graphicData>
        </a:graphic>
      </p:graphicFrame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713643"/>
              </p:ext>
            </p:extLst>
          </p:nvPr>
        </p:nvGraphicFramePr>
        <p:xfrm>
          <a:off x="2166519" y="3716441"/>
          <a:ext cx="8915400" cy="815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63545051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22453946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401862112"/>
                    </a:ext>
                  </a:extLst>
                </a:gridCol>
              </a:tblGrid>
              <a:tr h="411251">
                <a:tc>
                  <a:txBody>
                    <a:bodyPr/>
                    <a:lstStyle/>
                    <a:p>
                      <a:r>
                        <a:rPr lang="es-MX" b="1" dirty="0"/>
                        <a:t>DAMAS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VARONES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TOTAL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776924"/>
                  </a:ext>
                </a:extLst>
              </a:tr>
              <a:tr h="404422">
                <a:tc>
                  <a:txBody>
                    <a:bodyPr/>
                    <a:lstStyle/>
                    <a:p>
                      <a:r>
                        <a:rPr lang="es-MX" b="1" dirty="0"/>
                        <a:t>38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44 Asistentes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53447"/>
                  </a:ext>
                </a:extLst>
              </a:tr>
            </a:tbl>
          </a:graphicData>
        </a:graphic>
      </p:graphicFrame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469" y="38221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970733-DC79-6B65-7326-2004B850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096" y="779326"/>
            <a:ext cx="9543997" cy="2030783"/>
          </a:xfrm>
        </p:spPr>
        <p:txBody>
          <a:bodyPr>
            <a:noAutofit/>
          </a:bodyPr>
          <a:lstStyle/>
          <a:p>
            <a:pPr algn="just"/>
            <a:r>
              <a:rPr lang="es-ES" sz="2800" b="1" u="sng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VISION</a:t>
            </a:r>
            <a:br>
              <a:rPr lang="es-ES" sz="2800" b="1" u="sng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s-ES" sz="28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1800" b="1" dirty="0">
                <a:solidFill>
                  <a:srgbClr val="3A583E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Constituirse en un colegio Católico Líder en la Formación y Educación de niñas, niños y jóvenes, que desarrolla procesos de enseñanza y aprendizajes de calidad mediante metodologías innovadoras, que les aseguren alcanzar su máximo potencial, en un ambiente de sana convivencia,  de bienestar y con una visión cristiana de la vida,  capacitándoles para alcanzar con éxito sus proyectos de vida.</a:t>
            </a:r>
            <a:br>
              <a:rPr lang="es-CL" sz="1800" b="1" dirty="0">
                <a:solidFill>
                  <a:srgbClr val="3A583E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CL" sz="1800" b="1" dirty="0">
              <a:solidFill>
                <a:srgbClr val="3A583E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7B561-6EC3-09AB-E3E0-F3F656631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096" y="3680927"/>
            <a:ext cx="9374188" cy="223855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CL" sz="2800" b="1" u="sng" dirty="0">
                <a:solidFill>
                  <a:srgbClr val="C00000"/>
                </a:solidFill>
              </a:rPr>
              <a:t>MISION</a:t>
            </a:r>
          </a:p>
          <a:p>
            <a:pPr marL="0" indent="0" algn="just">
              <a:buNone/>
            </a:pPr>
            <a:br>
              <a:rPr lang="es-ES" sz="1800" dirty="0">
                <a:solidFill>
                  <a:srgbClr val="C00000"/>
                </a:solidFill>
              </a:rPr>
            </a:br>
            <a:r>
              <a:rPr lang="es-CL" b="1" i="1" dirty="0">
                <a:solidFill>
                  <a:srgbClr val="3A5E3E"/>
                </a:solidFill>
              </a:rPr>
              <a:t>Formar Estudiantes integrales, líderes del mañana,  con sólidos conocimientos y habilidades, a través de un trabajo pedagógico de calidad con resultados de excelencia, acorde a las expectativas de las familias, distinguiéndose por impartir Educación Católica que  armoniza el saber con los valores de la Fe y el  bienestar de sus estudiantes, quiénes serán un aporte a la Iglesia y a la sociedad.</a:t>
            </a:r>
            <a:br>
              <a:rPr lang="en-US" b="1" i="1" dirty="0">
                <a:solidFill>
                  <a:srgbClr val="3A5E3E"/>
                </a:solidFill>
              </a:rPr>
            </a:br>
            <a:endParaRPr lang="es-CL" dirty="0">
              <a:solidFill>
                <a:srgbClr val="3A5E3E"/>
              </a:solidFill>
            </a:endParaRPr>
          </a:p>
        </p:txBody>
      </p:sp>
      <p:pic>
        <p:nvPicPr>
          <p:cNvPr id="4" name="Imagen 3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97" y="64042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1437" y="632736"/>
            <a:ext cx="9104494" cy="5934633"/>
          </a:xfrm>
        </p:spPr>
        <p:txBody>
          <a:bodyPr>
            <a:normAutofit fontScale="90000"/>
          </a:bodyPr>
          <a:lstStyle/>
          <a:p>
            <a:r>
              <a:rPr lang="es-CL" sz="4000" b="1" u="sng" dirty="0">
                <a:solidFill>
                  <a:srgbClr val="C00000"/>
                </a:solidFill>
              </a:rPr>
              <a:t>Los Sellos Educativos del Colegio San Rafael Arcángel</a:t>
            </a:r>
            <a:r>
              <a:rPr lang="es-CL" sz="1800" b="1" u="sng" dirty="0">
                <a:solidFill>
                  <a:srgbClr val="C00000"/>
                </a:solidFill>
              </a:rPr>
              <a:t>:</a:t>
            </a:r>
            <a:br>
              <a:rPr lang="es-CL" sz="1800" b="1" u="sng" dirty="0">
                <a:solidFill>
                  <a:srgbClr val="C00000"/>
                </a:solidFill>
              </a:rPr>
            </a:br>
            <a:br>
              <a:rPr lang="es-CL" sz="1800" u="sng" dirty="0">
                <a:solidFill>
                  <a:srgbClr val="C00000"/>
                </a:solidFill>
              </a:rPr>
            </a:br>
            <a:br>
              <a:rPr lang="es-CL" sz="1800" u="sng" dirty="0">
                <a:solidFill>
                  <a:srgbClr val="C00000"/>
                </a:solidFill>
              </a:rPr>
            </a:br>
            <a:br>
              <a:rPr lang="es-CL" sz="1400" dirty="0">
                <a:solidFill>
                  <a:srgbClr val="C00000"/>
                </a:solidFill>
              </a:rPr>
            </a:br>
            <a:r>
              <a:rPr lang="es-CL" sz="2800" b="1" dirty="0">
                <a:solidFill>
                  <a:srgbClr val="C00000"/>
                </a:solidFill>
              </a:rPr>
              <a:t>*</a:t>
            </a:r>
            <a:r>
              <a:rPr lang="es-CL" sz="1400" dirty="0">
                <a:solidFill>
                  <a:srgbClr val="C00000"/>
                </a:solidFill>
              </a:rPr>
              <a:t> </a:t>
            </a:r>
            <a:r>
              <a:rPr lang="es-CL" sz="2800" b="1" dirty="0">
                <a:solidFill>
                  <a:srgbClr val="3A583E"/>
                </a:solidFill>
              </a:rPr>
              <a:t>GESTION PEDAGOGICA  DE ENSEÑANZA Y APRENDIZAJES</a:t>
            </a:r>
            <a:br>
              <a:rPr lang="es-CL" sz="2800" b="1" dirty="0">
                <a:solidFill>
                  <a:srgbClr val="3A583E"/>
                </a:solidFill>
              </a:rPr>
            </a:br>
            <a:r>
              <a:rPr lang="es-CL" sz="2800" b="1" dirty="0">
                <a:solidFill>
                  <a:srgbClr val="3A583E"/>
                </a:solidFill>
              </a:rPr>
              <a:t>  DE CALIDAD.</a:t>
            </a:r>
            <a:br>
              <a:rPr lang="es-CL" sz="2800" b="1" dirty="0">
                <a:solidFill>
                  <a:srgbClr val="3A583E"/>
                </a:solidFill>
              </a:rPr>
            </a:br>
            <a:br>
              <a:rPr lang="en-US" sz="2800" b="1" dirty="0">
                <a:solidFill>
                  <a:srgbClr val="3A583E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*</a:t>
            </a:r>
            <a:r>
              <a:rPr lang="en-US" sz="2800" b="1" dirty="0">
                <a:solidFill>
                  <a:srgbClr val="3A583E"/>
                </a:solidFill>
              </a:rPr>
              <a:t> ACOMPAÑAMIENTO - </a:t>
            </a:r>
            <a:r>
              <a:rPr lang="es-CL" sz="2800" b="1" dirty="0">
                <a:solidFill>
                  <a:srgbClr val="3A583E"/>
                </a:solidFill>
              </a:rPr>
              <a:t>FORMACION - CONVIVENCIA -</a:t>
            </a:r>
            <a:br>
              <a:rPr lang="es-CL" sz="2800" b="1" dirty="0">
                <a:solidFill>
                  <a:srgbClr val="3A583E"/>
                </a:solidFill>
              </a:rPr>
            </a:br>
            <a:r>
              <a:rPr lang="es-CL" sz="2800" b="1" dirty="0">
                <a:solidFill>
                  <a:srgbClr val="3A583E"/>
                </a:solidFill>
              </a:rPr>
              <a:t>  PASTORAL </a:t>
            </a:r>
            <a:br>
              <a:rPr lang="es-CL" sz="2800" b="1" dirty="0">
                <a:solidFill>
                  <a:srgbClr val="3A583E"/>
                </a:solidFill>
              </a:rPr>
            </a:br>
            <a:br>
              <a:rPr lang="es-CL" sz="2800" b="1" dirty="0">
                <a:solidFill>
                  <a:srgbClr val="3A583E"/>
                </a:solidFill>
              </a:rPr>
            </a:br>
            <a:r>
              <a:rPr lang="es-CL" sz="2800" b="1" dirty="0">
                <a:solidFill>
                  <a:srgbClr val="C00000"/>
                </a:solidFill>
              </a:rPr>
              <a:t>*</a:t>
            </a:r>
            <a:r>
              <a:rPr lang="es-CL" sz="2800" b="1" dirty="0">
                <a:solidFill>
                  <a:srgbClr val="3A583E"/>
                </a:solidFill>
              </a:rPr>
              <a:t> BIENESTAR SOCIOEMOCIONAL Y ESPIRITUAL</a:t>
            </a:r>
            <a:br>
              <a:rPr lang="es-CL" sz="2800" b="1" dirty="0">
                <a:solidFill>
                  <a:srgbClr val="3A583E"/>
                </a:solidFill>
              </a:rPr>
            </a:br>
            <a:br>
              <a:rPr lang="es-CL" sz="2800" b="1" dirty="0">
                <a:solidFill>
                  <a:srgbClr val="3A583E"/>
                </a:solidFill>
              </a:rPr>
            </a:br>
            <a:r>
              <a:rPr lang="es-CL" sz="1600" dirty="0">
                <a:solidFill>
                  <a:srgbClr val="C00000"/>
                </a:solidFill>
              </a:rPr>
              <a:t>		</a:t>
            </a:r>
            <a:br>
              <a:rPr lang="es-MX" sz="1600" dirty="0">
                <a:solidFill>
                  <a:srgbClr val="C00000"/>
                </a:solidFill>
              </a:rPr>
            </a:br>
            <a:r>
              <a:rPr lang="es-ES" sz="1600" b="1" dirty="0">
                <a:solidFill>
                  <a:srgbClr val="C00000"/>
                </a:solidFill>
              </a:rPr>
              <a:t>  </a:t>
            </a:r>
            <a:br>
              <a:rPr lang="es-MX" dirty="0"/>
            </a:br>
            <a:br>
              <a:rPr lang="en-US" b="1" dirty="0"/>
            </a:br>
            <a:br>
              <a:rPr lang="en-US" b="1" dirty="0"/>
            </a:br>
            <a:endParaRPr lang="en-US" sz="1400" dirty="0"/>
          </a:p>
        </p:txBody>
      </p:sp>
      <p:pic>
        <p:nvPicPr>
          <p:cNvPr id="4" name="Imagen 3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9" y="222366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96044" y="474453"/>
            <a:ext cx="9908568" cy="6159103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endParaRPr lang="en-US" sz="1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D14842-AAE1-2604-FD11-D2D6F45F63CD}"/>
              </a:ext>
            </a:extLst>
          </p:cNvPr>
          <p:cNvSpPr txBox="1"/>
          <p:nvPr/>
        </p:nvSpPr>
        <p:spPr>
          <a:xfrm>
            <a:off x="1860559" y="299257"/>
            <a:ext cx="8560150" cy="6304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CL" sz="2400" b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PANEL VALORES SAN RAFAEL</a:t>
            </a:r>
            <a:endParaRPr lang="es-CL" b="1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buNone/>
            </a:pPr>
            <a:r>
              <a:rPr lang="es-CL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Respeto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buNone/>
            </a:pPr>
            <a:r>
              <a:rPr lang="es-CL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Responsabilidad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buNone/>
            </a:pPr>
            <a:r>
              <a:rPr lang="es-CL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Solidaridad 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1000"/>
              </a:spcAft>
              <a:buNone/>
            </a:pPr>
            <a:r>
              <a:rPr lang="es-CL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</a:t>
            </a:r>
            <a:r>
              <a:rPr lang="es-CL" sz="2000" b="1" dirty="0">
                <a:solidFill>
                  <a:srgbClr val="3A583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dad</a:t>
            </a:r>
          </a:p>
          <a:p>
            <a:pPr marL="457200" algn="just">
              <a:spcAft>
                <a:spcPts val="1000"/>
              </a:spcAft>
              <a:buNone/>
            </a:pPr>
            <a:endParaRPr lang="es-CL" sz="2000" b="1" dirty="0">
              <a:solidFill>
                <a:srgbClr val="3A583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s-CL" sz="2400" b="1" u="sng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ACTITUDES</a:t>
            </a:r>
            <a:r>
              <a:rPr lang="es-CL" sz="2400" b="1" u="sng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 DESARROLLAR</a:t>
            </a:r>
            <a:endParaRPr lang="es-CL" b="1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Actitud positiva a la participación.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Actitud colaborativa para una  sana convivencia en el colegio.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CL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Actitud abierta a la Formación para La Paz.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Actitud abierta la trascendencia espiritual del ser humano.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Actitud  de seriedad para el  Trabajo bien hecho.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Actitud favorable a la honestidad y la alegría.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3A583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Actitud de Respeto por la diversidad y la inclusión. </a:t>
            </a:r>
            <a:endParaRPr lang="es-CL" b="1" dirty="0">
              <a:solidFill>
                <a:srgbClr val="3A583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Imagen que contiene firmar, dibujo, señal, sostener&#10;&#10;Descripción generada automáticamente">
            <a:extLst>
              <a:ext uri="{FF2B5EF4-FFF2-40B4-BE49-F238E27FC236}">
                <a16:creationId xmlns:a16="http://schemas.microsoft.com/office/drawing/2014/main" id="{AAACC63A-BD78-E219-594C-1A1D5D5700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9" y="222366"/>
            <a:ext cx="1184792" cy="1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4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2995</TotalTime>
  <Words>3081</Words>
  <Application>Microsoft Office PowerPoint</Application>
  <PresentationFormat>Panorámica</PresentationFormat>
  <Paragraphs>1096</Paragraphs>
  <Slides>52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6" baseType="lpstr">
      <vt:lpstr>Aptos</vt:lpstr>
      <vt:lpstr>Aptos Narrow</vt:lpstr>
      <vt:lpstr>Arial</vt:lpstr>
      <vt:lpstr>Arial MT</vt:lpstr>
      <vt:lpstr>Calibri</vt:lpstr>
      <vt:lpstr>Century Gothic</vt:lpstr>
      <vt:lpstr>Chewy</vt:lpstr>
      <vt:lpstr>Roboto</vt:lpstr>
      <vt:lpstr>Times New Roman</vt:lpstr>
      <vt:lpstr>Trebuchet MS</vt:lpstr>
      <vt:lpstr>Wingdings</vt:lpstr>
      <vt:lpstr>Wingdings 3</vt:lpstr>
      <vt:lpstr>Espiral</vt:lpstr>
      <vt:lpstr>Hoja de cálculo</vt:lpstr>
      <vt:lpstr>      CUENTA PUBLICA  PEDAGOGICA – FORMATIVA - FINANCIERA  2024</vt:lpstr>
      <vt:lpstr>ÍNDICE DE LA PRESENTACIÓN  AREAS   DEL MODELO GESTION ESCOLAR Sistema diseñado en la Ley 20,370 año 2009 y en la Ley 20,529 año 2011   1)  LIDERAZGO   2)  GESTION PEDAGOGICA  3)  FORMACIÓN – CONVIVENCIA – PASTORAL  4)  GESTION DE RECURSOS   GHF</vt:lpstr>
      <vt:lpstr>1.- AREA LIDERAZGO 1.1 Identificación y datos generales del Colegio San Rafael</vt:lpstr>
      <vt:lpstr> 1.2  Instalaciones, infraestructura  y equipamiento </vt:lpstr>
      <vt:lpstr>Presentación de PowerPoint</vt:lpstr>
      <vt:lpstr>PERSONAL COLEGIO SAN RAFAEL ARCANGEL</vt:lpstr>
      <vt:lpstr>VISION  Constituirse en un colegio Católico Líder en la Formación y Educación de niñas, niños y jóvenes, que desarrolla procesos de enseñanza y aprendizajes de calidad mediante metodologías innovadoras, que les aseguren alcanzar su máximo potencial, en un ambiente de sana convivencia,  de bienestar y con una visión cristiana de la vida,  capacitándoles para alcanzar con éxito sus proyectos de vida. </vt:lpstr>
      <vt:lpstr>Los Sellos Educativos del Colegio San Rafael Arcángel:    * GESTION PEDAGOGICA  DE ENSEÑANZA Y APRENDIZAJES   DE CALIDAD.  * ACOMPAÑAMIENTO - FORMACION - CONVIVENCIA -   PASTORAL   * BIENESTAR SOCIOEMOCIONAL Y ESPIRITUAL          </vt:lpstr>
      <vt:lpstr>Presentación de PowerPoint</vt:lpstr>
      <vt:lpstr>2.- AREA GESTION PEDAGOGICA ( UTP –ORIENTACION –CONVIVENCIA –PASTORAL)</vt:lpstr>
      <vt:lpstr>Lineamientos Pedagógicos</vt:lpstr>
      <vt:lpstr>Lineamientos Pedagógicos</vt:lpstr>
      <vt:lpstr>Resultados Educativos 2024 San Rafael Arcangel</vt:lpstr>
      <vt:lpstr>RESULTADOS INDICADORES DE DESARROLLLO PERSONAL Y SOCIAL 2024 (0 a 100 ptos)</vt:lpstr>
      <vt:lpstr>Presentación de PowerPoint</vt:lpstr>
      <vt:lpstr>Presentación de PowerPoint</vt:lpstr>
      <vt:lpstr>RESULTADOS INGRESO EDUCACION SUPERIOR 2024</vt:lpstr>
      <vt:lpstr>PROYECTOS DE APOYO AREA GESTIÓN PEDAGOGICA</vt:lpstr>
      <vt:lpstr>Presentación de PowerPoint</vt:lpstr>
      <vt:lpstr>Presentación de PowerPoint</vt:lpstr>
      <vt:lpstr>PROYECTO TALLERES ACLE 2024  Objetivo: Generar espacios pedagógicos que promuevan el desarrollo integral de los estudiantes.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INFRAESTRUCTURA INFORMATICA COLEGIO SAN RAFAEL</vt:lpstr>
      <vt:lpstr>3.- FORMACION, CONVIVENCIA, ORIENTACION,PASTORAL</vt:lpstr>
      <vt:lpstr>  FOCOS DE TRABAJO ÁREA ORIENTACIÓN </vt:lpstr>
      <vt:lpstr>  Programa Pasos 2024</vt:lpstr>
      <vt:lpstr>Talleres Programa Pasos</vt:lpstr>
      <vt:lpstr>Derivaciones Resumen derivaciones por curso</vt:lpstr>
      <vt:lpstr>Algunas intervenciones realizadas</vt:lpstr>
      <vt:lpstr>Algunas intervenciones realizadas</vt:lpstr>
      <vt:lpstr>Área Convivencia Educativa 2024</vt:lpstr>
      <vt:lpstr>Presentación de PowerPoint</vt:lpstr>
      <vt:lpstr>Presentación de PowerPoint</vt:lpstr>
      <vt:lpstr>Presentación de PowerPoint</vt:lpstr>
      <vt:lpstr>PASTORAL</vt:lpstr>
      <vt:lpstr>Presentación de PowerPoint</vt:lpstr>
      <vt:lpstr>Presentación de PowerPoint</vt:lpstr>
      <vt:lpstr>4.- AREA GESTION DE RECURSOS: Humanos, Financieros, Educativos</vt:lpstr>
      <vt:lpstr>FLUJO DE INGRESOS Y GASTOS 2024</vt:lpstr>
      <vt:lpstr>Presentación de PowerPoint</vt:lpstr>
      <vt:lpstr>GASTOS  SUBVENCION GENERAL 2024 SAN RAFAEL</vt:lpstr>
      <vt:lpstr>GASTOS  POR SEP 2024</vt:lpstr>
      <vt:lpstr>GASTOS PROYECTO INTEGRACION  ESCOLAR </vt:lpstr>
      <vt:lpstr>  …”Enseñar siempre: en el patio y en la calle como en la sala de clases. …Enseñar con la actitud, el gesto y la palabra”  Gabriela mistral, 1923. Directora                                                                       MUCHAS GRACIAS!!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pc5 csr</cp:lastModifiedBy>
  <cp:revision>129</cp:revision>
  <dcterms:created xsi:type="dcterms:W3CDTF">2025-03-10T22:24:31Z</dcterms:created>
  <dcterms:modified xsi:type="dcterms:W3CDTF">2025-03-25T20:14:41Z</dcterms:modified>
</cp:coreProperties>
</file>